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 type="screen16x9"/>
  <p:notesSz cx="5143500" cy="9144000"/>
  <p:embeddedFontLst>
    <p:embeddedFont>
      <p:font typeface="OPPOSans-R" panose="02010601030101010101" pitchFamily="2" charset="-122"/>
      <p:regular r:id="rId22"/>
    </p:embeddedFont>
    <p:embeddedFont>
      <p:font typeface="OPPOSans-H" panose="02010601030101010101" pitchFamily="2" charset="-122"/>
      <p:regular r:id="rId23"/>
    </p:embeddedFont>
    <p:embeddedFont>
      <p:font typeface="OPPOSans-L" panose="02010601030101010101" pitchFamily="2" charset="-122"/>
      <p:regular r:id="rId24"/>
    </p:embeddedFont>
    <p:embeddedFont>
      <p:font typeface="OPPOSans-M" panose="02010601030101010101" pitchFamily="2" charset="-122"/>
      <p:regular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  <Relationship Id="rId22" Target="fonts/font1.fntdata" Type="http://schemas.openxmlformats.org/officeDocument/2006/relationships/font"/>  <Relationship Id="rId23" Target="fonts/font2.fntdata" Type="http://schemas.openxmlformats.org/officeDocument/2006/relationships/font"/>  <Relationship Id="rId24" Target="fonts/font3.fntdata" Type="http://schemas.openxmlformats.org/officeDocument/2006/relationships/font"/>  <Relationship Id="rId25" Target="fonts/font4.fntdata" Type="http://schemas.openxmlformats.org/officeDocument/2006/relationships/font"/>  <Relationship Id="rId26" Target="presProps.xml" Type="http://schemas.openxmlformats.org/officeDocument/2006/relationships/presProps"/>  <Relationship Id="rId27" Target="viewProps.xml" Type="http://schemas.openxmlformats.org/officeDocument/2006/relationships/viewProps"/>  <Relationship Id="rId28" Target="theme/theme1.xml" Type="http://schemas.openxmlformats.org/officeDocument/2006/relationships/theme"/>  <Relationship Id="rId29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17.png"/><Relationship Id="rId103" Type="http://schemas.openxmlformats.org/officeDocument/2006/relationships/image" Target="../media/image18.png"/><Relationship Id="rId104" Type="http://schemas.openxmlformats.org/officeDocument/2006/relationships/image" Target="../media/image3.png"/><Relationship Id="rId106" Type="http://schemas.openxmlformats.org/officeDocument/2006/relationships/image" Target="../media/image5.png"/><Relationship Id="rId107" Type="http://schemas.openxmlformats.org/officeDocument/2006/relationships/image" Target="../media/image6.png"/><Relationship Id="rId108" Type="http://schemas.openxmlformats.org/officeDocument/2006/relationships/image" Target="../media/image7.png"/><Relationship Id="rId109" Type="http://schemas.openxmlformats.org/officeDocument/2006/relationships/image" Target="../media/image8.png"/><Relationship Id="rId1010" Type="http://schemas.openxmlformats.org/officeDocument/2006/relationships/image" Target="../media/image9.png"/><Relationship Id="rId1011" Type="http://schemas.openxmlformats.org/officeDocument/2006/relationships/image" Target="../media/image10.png"/><Relationship Id="rId1012" Type="http://schemas.openxmlformats.org/officeDocument/2006/relationships/image" Target="../media/image2.png"/><Relationship Id="rId1015" Type="http://schemas.openxmlformats.org/officeDocument/2006/relationships/image" Target="../media/image12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4" Type="http://schemas.openxmlformats.org/officeDocument/2006/relationships/image" Target="../media/image5.png"/><Relationship Id="rId1005" Type="http://schemas.openxmlformats.org/officeDocument/2006/relationships/image" Target="../media/image6.png"/><Relationship Id="rId1006" Type="http://schemas.openxmlformats.org/officeDocument/2006/relationships/image" Target="../media/image7.png"/><Relationship Id="rId1008" Type="http://schemas.openxmlformats.org/officeDocument/2006/relationships/image" Target="../media/image67.png"/><Relationship Id="rId1009" Type="http://schemas.openxmlformats.org/officeDocument/2006/relationships/image" Target="../media/image71.png"/><Relationship Id="rId10011" Type="http://schemas.openxmlformats.org/officeDocument/2006/relationships/image" Target="../media/image81.png"/><Relationship Id="rId10014" Type="http://schemas.openxmlformats.org/officeDocument/2006/relationships/image" Target="../media/image67.png"/><Relationship Id="rId10015" Type="http://schemas.openxmlformats.org/officeDocument/2006/relationships/image" Target="../media/image120.png"/><Relationship Id="rId10017" Type="http://schemas.openxmlformats.org/officeDocument/2006/relationships/image" Target="../media/image69.png"/><Relationship Id="rId10020" Type="http://schemas.openxmlformats.org/officeDocument/2006/relationships/image" Target="../media/image67.png"/><Relationship Id="rId10021" Type="http://schemas.openxmlformats.org/officeDocument/2006/relationships/image" Target="../media/image70.png"/><Relationship Id="rId10023" Type="http://schemas.openxmlformats.org/officeDocument/2006/relationships/image" Target="../media/image66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3" Type="http://schemas.openxmlformats.org/officeDocument/2006/relationships/image" Target="../media/image5.png"/><Relationship Id="rId1104" Type="http://schemas.openxmlformats.org/officeDocument/2006/relationships/image" Target="../media/image6.png"/><Relationship Id="rId1105" Type="http://schemas.openxmlformats.org/officeDocument/2006/relationships/image" Target="../media/image7.png"/><Relationship Id="rId1108" Type="http://schemas.openxmlformats.org/officeDocument/2006/relationships/image" Target="../media/image68.png"/><Relationship Id="rId11013" Type="http://schemas.openxmlformats.org/officeDocument/2006/relationships/image" Target="../media/image88.png"/><Relationship Id="rId11018" Type="http://schemas.openxmlformats.org/officeDocument/2006/relationships/image" Target="../media/image93.png"/><Relationship Id="rId11023" Type="http://schemas.openxmlformats.org/officeDocument/2006/relationships/image" Target="../media/image89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65.png"/><Relationship Id="rId1208" Type="http://schemas.openxmlformats.org/officeDocument/2006/relationships/image" Target="../media/image91.png"/><Relationship Id="rId12012" Type="http://schemas.openxmlformats.org/officeDocument/2006/relationships/image" Target="../media/image90.png"/><Relationship Id="rId12016" Type="http://schemas.openxmlformats.org/officeDocument/2006/relationships/image" Target="../media/image95.png"/><Relationship Id="rId12020" Type="http://schemas.openxmlformats.org/officeDocument/2006/relationships/image" Target="../media/image90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4" Type="http://schemas.openxmlformats.org/officeDocument/2006/relationships/image" Target="../media/image5.png"/><Relationship Id="rId1305" Type="http://schemas.openxmlformats.org/officeDocument/2006/relationships/image" Target="../media/image6.png"/><Relationship Id="rId1306" Type="http://schemas.openxmlformats.org/officeDocument/2006/relationships/image" Target="../media/image7.png"/><Relationship Id="rId13010" Type="http://schemas.openxmlformats.org/officeDocument/2006/relationships/image" Target="../media/image98.png"/><Relationship Id="rId13011" Type="http://schemas.openxmlformats.org/officeDocument/2006/relationships/image" Target="../media/image92.png"/><Relationship Id="rId13016" Type="http://schemas.openxmlformats.org/officeDocument/2006/relationships/image" Target="../media/image96.png"/><Relationship Id="rId13017" Type="http://schemas.openxmlformats.org/officeDocument/2006/relationships/image" Target="../media/image92.png"/><Relationship Id="rId13022" Type="http://schemas.openxmlformats.org/officeDocument/2006/relationships/image" Target="../media/image94.png"/><Relationship Id="rId13023" Type="http://schemas.openxmlformats.org/officeDocument/2006/relationships/image" Target="../media/image97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4" Type="http://schemas.openxmlformats.org/officeDocument/2006/relationships/image" Target="../media/image28.png"/><Relationship Id="rId1405" Type="http://schemas.openxmlformats.org/officeDocument/2006/relationships/image" Target="../media/image13.png"/><Relationship Id="rId1406" Type="http://schemas.openxmlformats.org/officeDocument/2006/relationships/image" Target="../media/image15.png"/><Relationship Id="rId1407" Type="http://schemas.openxmlformats.org/officeDocument/2006/relationships/image" Target="../media/image101.png"/><Relationship Id="rId1408" Type="http://schemas.openxmlformats.org/officeDocument/2006/relationships/image" Target="../media/image99.png"/><Relationship Id="rId14010" Type="http://schemas.openxmlformats.org/officeDocument/2006/relationships/image" Target="../media/image4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75.png"/><Relationship Id="rId1502" Type="http://schemas.openxmlformats.org/officeDocument/2006/relationships/image" Target="../media/image5.png"/><Relationship Id="rId1503" Type="http://schemas.openxmlformats.org/officeDocument/2006/relationships/image" Target="../media/image6.png"/><Relationship Id="rId1504" Type="http://schemas.openxmlformats.org/officeDocument/2006/relationships/image" Target="../media/image7.png"/><Relationship Id="rId1508" Type="http://schemas.openxmlformats.org/officeDocument/2006/relationships/image" Target="../media/image115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5" Type="http://schemas.openxmlformats.org/officeDocument/2006/relationships/image" Target="../media/image112.png"/><Relationship Id="rId1606" Type="http://schemas.openxmlformats.org/officeDocument/2006/relationships/image" Target="../media/image72.png"/><Relationship Id="rId1607" Type="http://schemas.openxmlformats.org/officeDocument/2006/relationships/image" Target="../media/image83.png"/><Relationship Id="rId1608" Type="http://schemas.openxmlformats.org/officeDocument/2006/relationships/image" Target="../media/image82.png"/><Relationship Id="rId1609" Type="http://schemas.openxmlformats.org/officeDocument/2006/relationships/image" Target="../media/image78.png"/><Relationship Id="rId16010" Type="http://schemas.openxmlformats.org/officeDocument/2006/relationships/image" Target="../media/image74.png"/><Relationship Id="rId16015" Type="http://schemas.openxmlformats.org/officeDocument/2006/relationships/image" Target="../media/image73.png"/><Relationship Id="rId16016" Type="http://schemas.openxmlformats.org/officeDocument/2006/relationships/image" Target="../media/image77.png"/><Relationship Id="rId16019" Type="http://schemas.openxmlformats.org/officeDocument/2006/relationships/image" Target="../media/image80.png"/><Relationship Id="rId16023" Type="http://schemas.openxmlformats.org/officeDocument/2006/relationships/image" Target="../media/image80.png"/><Relationship Id="rId16027" Type="http://schemas.openxmlformats.org/officeDocument/2006/relationships/image" Target="../media/image80.png"/><Relationship Id="rId16031" Type="http://schemas.openxmlformats.org/officeDocument/2006/relationships/image" Target="../media/image80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4" Type="http://schemas.openxmlformats.org/officeDocument/2006/relationships/image" Target="../media/image28.png"/><Relationship Id="rId1705" Type="http://schemas.openxmlformats.org/officeDocument/2006/relationships/image" Target="../media/image13.png"/><Relationship Id="rId1706" Type="http://schemas.openxmlformats.org/officeDocument/2006/relationships/image" Target="../media/image15.png"/><Relationship Id="rId1707" Type="http://schemas.openxmlformats.org/officeDocument/2006/relationships/image" Target="../media/image100.png"/><Relationship Id="rId1708" Type="http://schemas.openxmlformats.org/officeDocument/2006/relationships/image" Target="../media/image109.png"/><Relationship Id="rId17010" Type="http://schemas.openxmlformats.org/officeDocument/2006/relationships/image" Target="../media/image4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4" Type="http://schemas.openxmlformats.org/officeDocument/2006/relationships/image" Target="../media/image5.png"/><Relationship Id="rId1805" Type="http://schemas.openxmlformats.org/officeDocument/2006/relationships/image" Target="../media/image6.png"/><Relationship Id="rId1806" Type="http://schemas.openxmlformats.org/officeDocument/2006/relationships/image" Target="../media/image7.png"/><Relationship Id="rId1808" Type="http://schemas.openxmlformats.org/officeDocument/2006/relationships/image" Target="../media/image103.png"/><Relationship Id="rId1809" Type="http://schemas.openxmlformats.org/officeDocument/2006/relationships/image" Target="../media/image108.png"/><Relationship Id="rId18010" Type="http://schemas.openxmlformats.org/officeDocument/2006/relationships/image" Target="../media/image104.png"/><Relationship Id="rId18015" Type="http://schemas.openxmlformats.org/officeDocument/2006/relationships/image" Target="../media/image105.png"/><Relationship Id="rId18016" Type="http://schemas.openxmlformats.org/officeDocument/2006/relationships/image" Target="../media/image102.png"/><Relationship Id="rId18017" Type="http://schemas.openxmlformats.org/officeDocument/2006/relationships/image" Target="../media/image110.png"/><Relationship Id="rId18022" Type="http://schemas.openxmlformats.org/officeDocument/2006/relationships/image" Target="../media/image105.png"/><Relationship Id="rId18023" Type="http://schemas.openxmlformats.org/officeDocument/2006/relationships/image" Target="../media/image107.png"/><Relationship Id="rId18024" Type="http://schemas.openxmlformats.org/officeDocument/2006/relationships/image" Target="../media/image106.png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904" Type="http://schemas.openxmlformats.org/officeDocument/2006/relationships/image" Target="../media/image5.png"/><Relationship Id="rId1905" Type="http://schemas.openxmlformats.org/officeDocument/2006/relationships/image" Target="../media/image6.png"/><Relationship Id="rId1906" Type="http://schemas.openxmlformats.org/officeDocument/2006/relationships/image" Target="../media/image7.png"/><Relationship Id="rId1908" Type="http://schemas.openxmlformats.org/officeDocument/2006/relationships/image" Target="../media/image117.png"/><Relationship Id="rId19011" Type="http://schemas.openxmlformats.org/officeDocument/2006/relationships/image" Target="../media/image113.png"/><Relationship Id="rId19014" Type="http://schemas.openxmlformats.org/officeDocument/2006/relationships/image" Target="../media/image111.png"/><Relationship Id="rId19017" Type="http://schemas.openxmlformats.org/officeDocument/2006/relationships/image" Target="../media/image116.png"/><Relationship Id="rId19020" Type="http://schemas.openxmlformats.org/officeDocument/2006/relationships/image" Target="../media/image114.png"/><Relationship Id="rId19023" Type="http://schemas.openxmlformats.org/officeDocument/2006/relationships/image" Target="../media/image85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9" Type="http://schemas.openxmlformats.org/officeDocument/2006/relationships/image" Target="../media/image11.png"/><Relationship Id="rId2013" Type="http://schemas.openxmlformats.org/officeDocument/2006/relationships/image" Target="../media/image11.png"/><Relationship Id="rId2018" Type="http://schemas.openxmlformats.org/officeDocument/2006/relationships/image" Target="../media/image5.png"/><Relationship Id="rId2019" Type="http://schemas.openxmlformats.org/officeDocument/2006/relationships/image" Target="../media/image6.png"/><Relationship Id="rId2020" Type="http://schemas.openxmlformats.org/officeDocument/2006/relationships/image" Target="../media/image7.png"/><Relationship Id="rId2021" Type="http://schemas.openxmlformats.org/officeDocument/2006/relationships/image" Target="../media/image11.png"/></Relationships>
</file>

<file path=ppt/slides/_rels/slide2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01" Type="http://schemas.openxmlformats.org/officeDocument/2006/relationships/image" Target="../media/image84.png"/><Relationship Id="rId2002" Type="http://schemas.openxmlformats.org/officeDocument/2006/relationships/image" Target="../media/image86.png"/><Relationship Id="rId2003" Type="http://schemas.openxmlformats.org/officeDocument/2006/relationships/image" Target="../media/image18.png"/><Relationship Id="rId2004" Type="http://schemas.openxmlformats.org/officeDocument/2006/relationships/image" Target="../media/image3.png"/><Relationship Id="rId2005" Type="http://schemas.openxmlformats.org/officeDocument/2006/relationships/image" Target="../media/image12.png"/><Relationship Id="rId2009" Type="http://schemas.openxmlformats.org/officeDocument/2006/relationships/image" Target="../media/image5.png"/><Relationship Id="rId20010" Type="http://schemas.openxmlformats.org/officeDocument/2006/relationships/image" Target="../media/image6.png"/><Relationship Id="rId20011" Type="http://schemas.openxmlformats.org/officeDocument/2006/relationships/image" Target="../media/image7.png"/><Relationship Id="rId20012" Type="http://schemas.openxmlformats.org/officeDocument/2006/relationships/image" Target="../media/image87.png"/><Relationship Id="rId20013" Type="http://schemas.openxmlformats.org/officeDocument/2006/relationships/image" Target="../media/image118.png"/><Relationship Id="rId20014" Type="http://schemas.openxmlformats.org/officeDocument/2006/relationships/image" Target="../media/image119.png"/><Relationship Id="rId20015" Type="http://schemas.openxmlformats.org/officeDocument/2006/relationships/image" Target="../media/image76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28.png"/><Relationship Id="rId302" Type="http://schemas.openxmlformats.org/officeDocument/2006/relationships/image" Target="../media/image13.png"/><Relationship Id="rId303" Type="http://schemas.openxmlformats.org/officeDocument/2006/relationships/image" Target="../media/image15.png"/><Relationship Id="rId304" Type="http://schemas.openxmlformats.org/officeDocument/2006/relationships/image" Target="../media/image22.png"/><Relationship Id="rId305" Type="http://schemas.openxmlformats.org/officeDocument/2006/relationships/image" Target="../media/image23.png"/><Relationship Id="rId3010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4" Type="http://schemas.openxmlformats.org/officeDocument/2006/relationships/image" Target="../media/image5.png"/><Relationship Id="rId405" Type="http://schemas.openxmlformats.org/officeDocument/2006/relationships/image" Target="../media/image6.png"/><Relationship Id="rId406" Type="http://schemas.openxmlformats.org/officeDocument/2006/relationships/image" Target="../media/image7.png"/><Relationship Id="rId409" Type="http://schemas.openxmlformats.org/officeDocument/2006/relationships/image" Target="../media/image14.png"/><Relationship Id="rId4010" Type="http://schemas.openxmlformats.org/officeDocument/2006/relationships/image" Target="../media/image21.png"/><Relationship Id="rId4014" Type="http://schemas.openxmlformats.org/officeDocument/2006/relationships/image" Target="../media/image30.png"/><Relationship Id="rId4015" Type="http://schemas.openxmlformats.org/officeDocument/2006/relationships/image" Target="../media/image29.png"/><Relationship Id="rId4019" Type="http://schemas.openxmlformats.org/officeDocument/2006/relationships/image" Target="../media/image16.png"/><Relationship Id="rId4020" Type="http://schemas.openxmlformats.org/officeDocument/2006/relationships/image" Target="../media/image27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3" Type="http://schemas.openxmlformats.org/officeDocument/2006/relationships/image" Target="../media/image5.png"/><Relationship Id="rId504" Type="http://schemas.openxmlformats.org/officeDocument/2006/relationships/image" Target="../media/image6.png"/><Relationship Id="rId505" Type="http://schemas.openxmlformats.org/officeDocument/2006/relationships/image" Target="../media/image7.png"/><Relationship Id="rId509" Type="http://schemas.openxmlformats.org/officeDocument/2006/relationships/image" Target="../media/image19.png"/><Relationship Id="rId5010" Type="http://schemas.openxmlformats.org/officeDocument/2006/relationships/image" Target="../media/image25.png"/><Relationship Id="rId5013" Type="http://schemas.openxmlformats.org/officeDocument/2006/relationships/image" Target="../media/image20.png"/><Relationship Id="rId5015" Type="http://schemas.openxmlformats.org/officeDocument/2006/relationships/image" Target="../media/image24.png"/><Relationship Id="rId5016" Type="http://schemas.openxmlformats.org/officeDocument/2006/relationships/image" Target="../media/image26.png"/><Relationship Id="rId5017" Type="http://schemas.openxmlformats.org/officeDocument/2006/relationships/image" Target="../media/image41.png"/><Relationship Id="rId5022" Type="http://schemas.openxmlformats.org/officeDocument/2006/relationships/image" Target="../media/image55.png"/><Relationship Id="rId5023" Type="http://schemas.openxmlformats.org/officeDocument/2006/relationships/image" Target="../media/image39.png"/><Relationship Id="rId5024" Type="http://schemas.openxmlformats.org/officeDocument/2006/relationships/image" Target="../media/image40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3" Type="http://schemas.openxmlformats.org/officeDocument/2006/relationships/image" Target="../media/image5.png"/><Relationship Id="rId604" Type="http://schemas.openxmlformats.org/officeDocument/2006/relationships/image" Target="../media/image6.png"/><Relationship Id="rId605" Type="http://schemas.openxmlformats.org/officeDocument/2006/relationships/image" Target="../media/image7.png"/><Relationship Id="rId608" Type="http://schemas.openxmlformats.org/officeDocument/2006/relationships/image" Target="../media/image50.png"/><Relationship Id="rId609" Type="http://schemas.openxmlformats.org/officeDocument/2006/relationships/image" Target="../media/image54.png"/><Relationship Id="rId6010" Type="http://schemas.openxmlformats.org/officeDocument/2006/relationships/image" Target="../media/image42.png"/><Relationship Id="rId6014" Type="http://schemas.openxmlformats.org/officeDocument/2006/relationships/image" Target="../media/image51.png"/><Relationship Id="rId6015" Type="http://schemas.openxmlformats.org/officeDocument/2006/relationships/image" Target="../media/image45.png"/><Relationship Id="rId6016" Type="http://schemas.openxmlformats.org/officeDocument/2006/relationships/image" Target="../media/image43.png"/><Relationship Id="rId6020" Type="http://schemas.openxmlformats.org/officeDocument/2006/relationships/image" Target="../media/image52.png"/><Relationship Id="rId6021" Type="http://schemas.openxmlformats.org/officeDocument/2006/relationships/image" Target="../media/image53.png"/><Relationship Id="rId6022" Type="http://schemas.openxmlformats.org/officeDocument/2006/relationships/image" Target="../media/image46.png"/><Relationship Id="rId6026" Type="http://schemas.openxmlformats.org/officeDocument/2006/relationships/image" Target="../media/image51.png"/><Relationship Id="rId6027" Type="http://schemas.openxmlformats.org/officeDocument/2006/relationships/image" Target="../media/image45.png"/><Relationship Id="rId6028" Type="http://schemas.openxmlformats.org/officeDocument/2006/relationships/image" Target="../media/image49.png"/><Relationship Id="rId6032" Type="http://schemas.openxmlformats.org/officeDocument/2006/relationships/image" Target="../media/image47.png"/><Relationship Id="rId6033" Type="http://schemas.openxmlformats.org/officeDocument/2006/relationships/image" Target="../media/image44.png"/><Relationship Id="rId6034" Type="http://schemas.openxmlformats.org/officeDocument/2006/relationships/image" Target="../media/image48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4" Type="http://schemas.openxmlformats.org/officeDocument/2006/relationships/image" Target="../media/image28.png"/><Relationship Id="rId705" Type="http://schemas.openxmlformats.org/officeDocument/2006/relationships/image" Target="../media/image13.png"/><Relationship Id="rId706" Type="http://schemas.openxmlformats.org/officeDocument/2006/relationships/image" Target="../media/image15.png"/><Relationship Id="rId707" Type="http://schemas.openxmlformats.org/officeDocument/2006/relationships/image" Target="../media/image56.png"/><Relationship Id="rId708" Type="http://schemas.openxmlformats.org/officeDocument/2006/relationships/image" Target="../media/image57.png"/><Relationship Id="rId7010" Type="http://schemas.openxmlformats.org/officeDocument/2006/relationships/image" Target="../media/image4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3" Type="http://schemas.openxmlformats.org/officeDocument/2006/relationships/image" Target="../media/image5.png"/><Relationship Id="rId804" Type="http://schemas.openxmlformats.org/officeDocument/2006/relationships/image" Target="../media/image6.png"/><Relationship Id="rId805" Type="http://schemas.openxmlformats.org/officeDocument/2006/relationships/image" Target="../media/image7.png"/><Relationship Id="rId808" Type="http://schemas.openxmlformats.org/officeDocument/2006/relationships/image" Target="../media/image61.png"/><Relationship Id="rId8011" Type="http://schemas.openxmlformats.org/officeDocument/2006/relationships/image" Target="../media/image58.png"/><Relationship Id="rId8013" Type="http://schemas.openxmlformats.org/officeDocument/2006/relationships/image" Target="../media/image63.png"/><Relationship Id="rId8016" Type="http://schemas.openxmlformats.org/officeDocument/2006/relationships/image" Target="../media/image58.png"/><Relationship Id="rId8018" Type="http://schemas.openxmlformats.org/officeDocument/2006/relationships/image" Target="../media/image59.png"/><Relationship Id="rId8021" Type="http://schemas.openxmlformats.org/officeDocument/2006/relationships/image" Target="../media/image58.png"/><Relationship Id="rId8023" Type="http://schemas.openxmlformats.org/officeDocument/2006/relationships/image" Target="../media/image60.png"/><Relationship Id="rId8026" Type="http://schemas.openxmlformats.org/officeDocument/2006/relationships/image" Target="../media/image58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4" Type="http://schemas.openxmlformats.org/officeDocument/2006/relationships/image" Target="../media/image62.png"/><Relationship Id="rId907" Type="http://schemas.openxmlformats.org/officeDocument/2006/relationships/image" Target="../media/image31.png"/><Relationship Id="rId908" Type="http://schemas.openxmlformats.org/officeDocument/2006/relationships/image" Target="../media/image32.png"/><Relationship Id="rId9012" Type="http://schemas.openxmlformats.org/officeDocument/2006/relationships/image" Target="../media/image31.png"/><Relationship Id="rId9013" Type="http://schemas.openxmlformats.org/officeDocument/2006/relationships/image" Target="../media/image32.png"/><Relationship Id="rId9017" Type="http://schemas.openxmlformats.org/officeDocument/2006/relationships/image" Target="../media/image31.png"/><Relationship Id="rId9018" Type="http://schemas.openxmlformats.org/officeDocument/2006/relationships/image" Target="../media/image32.png"/><Relationship Id="rId9022" Type="http://schemas.openxmlformats.org/officeDocument/2006/relationships/image" Target="../media/image31.png"/><Relationship Id="rId9023" Type="http://schemas.openxmlformats.org/officeDocument/2006/relationships/image" Target="../media/image32.png"/><Relationship Id="rId9027" Type="http://schemas.openxmlformats.org/officeDocument/2006/relationships/image" Target="../media/image38.png"/><Relationship Id="rId9028" Type="http://schemas.openxmlformats.org/officeDocument/2006/relationships/image" Target="../media/image34.png"/><Relationship Id="rId9029" Type="http://schemas.openxmlformats.org/officeDocument/2006/relationships/image" Target="../media/image38.png"/><Relationship Id="rId9030" Type="http://schemas.openxmlformats.org/officeDocument/2006/relationships/image" Target="../media/image33.png"/><Relationship Id="rId9031" Type="http://schemas.openxmlformats.org/officeDocument/2006/relationships/image" Target="../media/image33.png"/><Relationship Id="rId9032" Type="http://schemas.openxmlformats.org/officeDocument/2006/relationships/image" Target="../media/image35.png"/><Relationship Id="rId9033" Type="http://schemas.openxmlformats.org/officeDocument/2006/relationships/image" Target="../media/image35.png"/><Relationship Id="rId9034" Type="http://schemas.openxmlformats.org/officeDocument/2006/relationships/image" Target="../media/image36.png"/><Relationship Id="rId9035" Type="http://schemas.openxmlformats.org/officeDocument/2006/relationships/image" Target="../media/image37.png"/><Relationship Id="rId9036" Type="http://schemas.openxmlformats.org/officeDocument/2006/relationships/image" Target="../media/image36.png"/><Relationship Id="rId9037" Type="http://schemas.openxmlformats.org/officeDocument/2006/relationships/image" Target="../media/image37.png"/><Relationship Id="rId9038" Type="http://schemas.openxmlformats.org/officeDocument/2006/relationships/image" Target="../media/image79.png"/><Relationship Id="rId9039" Type="http://schemas.openxmlformats.org/officeDocument/2006/relationships/image" Target="../media/image64.png"/><Relationship Id="rId9040" Type="http://schemas.openxmlformats.org/officeDocument/2006/relationships/image" Target="../media/image64.png"/><Relationship Id="rId9041" Type="http://schemas.openxmlformats.org/officeDocument/2006/relationships/image" Target="../media/image38.png"/><Relationship Id="rId9042" Type="http://schemas.openxmlformats.org/officeDocument/2006/relationships/image" Target="../media/image34.png"/><Relationship Id="rId9043" Type="http://schemas.openxmlformats.org/officeDocument/2006/relationships/image" Target="../media/image35.png"/><Relationship Id="rId9044" Type="http://schemas.openxmlformats.org/officeDocument/2006/relationships/image" Target="../media/image33.png"/><Relationship Id="rId9045" Type="http://schemas.openxmlformats.org/officeDocument/2006/relationships/image" Target="../media/image33.png"/><Relationship Id="rId9046" Type="http://schemas.openxmlformats.org/officeDocument/2006/relationships/image" Target="../media/image35.png"/><Relationship Id="rId904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14871700" y="-254000"/>
            <a:ext cx="16332200" cy="163322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16471900" y="1917700"/>
            <a:ext cx="1092200" cy="10795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17995900" y="2768600"/>
            <a:ext cx="10312400" cy="103124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16497300" y="1181100"/>
            <a:ext cx="13487400" cy="13512800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1778000" y="11450563"/>
            <a:ext cx="61341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spc="30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WWW.GAODING.COM</a:t>
            </a:r>
            <a:endParaRPr lang="zh-CN" altLang="en-US"/>
          </a:p>
        </p:txBody>
      </p:sp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1968500" y="1409700"/>
            <a:ext cx="279400" cy="27940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2578100" y="1409700"/>
            <a:ext cx="279400" cy="279400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3187700" y="1409700"/>
            <a:ext cx="279400" cy="279400"/>
          </a:xfrm>
          <a:prstGeom prst="rect">
            <a:avLst/>
          </a:prstGeom>
        </p:spPr>
      </p:pic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15913100" y="7442200"/>
            <a:ext cx="1270000" cy="1092200"/>
          </a:xfrm>
          <a:prstGeom prst="rect">
            <a:avLst/>
          </a:prstGeom>
        </p:spPr>
      </p:pic>
      <p:pic>
        <p:nvPicPr>
          <p:cNvPr id="1010" name="image 1010"/>
          <p:cNvPicPr>
            <a:picLocks noChangeAspect="1"/>
          </p:cNvPicPr>
          <p:nvPr/>
        </p:nvPicPr>
        <p:blipFill>
          <a:blip r:embed="rId1010">
                </a:blip>
          <a:srcRect/>
          <a:stretch>
            <a:fillRect/>
          </a:stretch>
        </p:blipFill>
        <p:spPr>
          <a:xfrm rot="0" flipV="0" flipH="0">
            <a:off x="19748500" y="11658600"/>
            <a:ext cx="1193800" cy="1117600"/>
          </a:xfrm>
          <a:prstGeom prst="rect">
            <a:avLst/>
          </a:prstGeom>
        </p:spPr>
      </p:pic>
      <p:pic>
        <p:nvPicPr>
          <p:cNvPr id="1011" name="image 1011"/>
          <p:cNvPicPr>
            <a:picLocks noChangeAspect="1"/>
          </p:cNvPicPr>
          <p:nvPr/>
        </p:nvPicPr>
        <p:blipFill>
          <a:blip r:embed="rId1011">
                </a:blip>
          <a:srcRect/>
          <a:stretch>
            <a:fillRect/>
          </a:stretch>
        </p:blipFill>
        <p:spPr>
          <a:xfrm rot="0" flipV="0" flipH="0">
            <a:off x="21310600" y="2286000"/>
            <a:ext cx="952500" cy="1270000"/>
          </a:xfrm>
          <a:prstGeom prst="rect">
            <a:avLst/>
          </a:prstGeom>
        </p:spPr>
      </p:pic>
      <p:pic>
        <p:nvPicPr>
          <p:cNvPr id="1012" name="image 1012"/>
          <p:cNvPicPr>
            <a:picLocks noChangeAspect="1"/>
          </p:cNvPicPr>
          <p:nvPr/>
        </p:nvPicPr>
        <p:blipFill>
          <a:blip r:embed="rId1012">
                </a:blip>
          <a:srcRect/>
          <a:stretch>
            <a:fillRect/>
          </a:stretch>
        </p:blipFill>
        <p:spPr>
          <a:xfrm rot="0" flipV="0" flipH="0">
            <a:off x="17132300" y="3378200"/>
            <a:ext cx="10223500" cy="9055100"/>
          </a:xfrm>
          <a:prstGeom prst="rect">
            <a:avLst/>
          </a:prstGeom>
        </p:spPr>
      </p:pic>
      <p:sp>
        <p:nvSpPr>
          <p:cNvPr id="1013" name="Object 1013"/>
          <p:cNvSpPr txBox="1"/>
          <p:nvPr/>
        </p:nvSpPr>
        <p:spPr>
          <a:xfrm>
            <a:off x="1816100" y="4017280"/>
            <a:ext cx="113792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OPERATION PLAN</a:t>
            </a:r>
            <a:endParaRPr lang="zh-CN" altLang="en-US"/>
          </a:p>
        </p:txBody>
      </p:sp>
      <p:sp>
        <p:nvSpPr>
          <p:cNvPr id="1014" name="Object 1014"/>
          <p:cNvSpPr txBox="1"/>
          <p:nvPr/>
        </p:nvSpPr>
        <p:spPr>
          <a:xfrm>
            <a:off x="1841500" y="5133796"/>
            <a:ext cx="14859000" cy="2095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2000" i="0" b="0" dirty="0" smtClean="0" lang="zh-CN">
                <a:solidFill>
                  <a:srgbClr val="000000"/>
                </a:solidFill>
                <a:latin typeface="OPPOSans-L"/>
                <a:ea typeface="OPPOSans-L"/>
              </a:rPr>
              <a:t>第三季度运营计划</a:t>
            </a:r>
            <a:endParaRPr lang="zh-CN" altLang="en-US"/>
          </a:p>
        </p:txBody>
      </p:sp>
      <p:pic>
        <p:nvPicPr>
          <p:cNvPr id="1015" name="image 1015"/>
          <p:cNvPicPr>
            <a:picLocks noChangeAspect="1"/>
          </p:cNvPicPr>
          <p:nvPr/>
        </p:nvPicPr>
        <p:blipFill>
          <a:blip r:embed="rId1015">
                </a:blip>
          <a:srcRect/>
          <a:stretch>
            <a:fillRect/>
          </a:stretch>
        </p:blipFill>
        <p:spPr>
          <a:xfrm rot="0" flipV="0" flipH="0">
            <a:off x="1879600" y="7912100"/>
            <a:ext cx="4038600" cy="673100"/>
          </a:xfrm>
          <a:prstGeom prst="rect">
            <a:avLst/>
          </a:prstGeom>
        </p:spPr>
      </p:pic>
      <p:sp>
        <p:nvSpPr>
          <p:cNvPr id="1016" name="Object 1016"/>
          <p:cNvSpPr txBox="1"/>
          <p:nvPr/>
        </p:nvSpPr>
        <p:spPr>
          <a:xfrm>
            <a:off x="2235200" y="7875181"/>
            <a:ext cx="47117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运营部：高小定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Object 1001"/>
          <p:cNvSpPr txBox="1"/>
          <p:nvPr/>
        </p:nvSpPr>
        <p:spPr>
          <a:xfrm>
            <a:off x="1803400" y="1603226"/>
            <a:ext cx="10795000" cy="698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EXISTING PROBLEMS</a:t>
            </a:r>
            <a:endParaRPr lang="zh-CN" altLang="en-US"/>
          </a:p>
        </p:txBody>
      </p:sp>
      <p:sp>
        <p:nvSpPr>
          <p:cNvPr id="1002" name="Object 1002"/>
          <p:cNvSpPr txBox="1"/>
          <p:nvPr/>
        </p:nvSpPr>
        <p:spPr>
          <a:xfrm>
            <a:off x="1803400" y="2388437"/>
            <a:ext cx="8077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存在的问题</a:t>
            </a:r>
            <a:endParaRPr lang="zh-CN" altLang="en-US"/>
          </a:p>
        </p:txBody>
      </p:sp>
      <p:sp>
        <p:nvSpPr>
          <p:cNvPr id="1003" name="Object 1003"/>
          <p:cNvSpPr txBox="1"/>
          <p:nvPr/>
        </p:nvSpPr>
        <p:spPr>
          <a:xfrm>
            <a:off x="1803400" y="11463263"/>
            <a:ext cx="62230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1004" name="image 1004"/>
          <p:cNvPicPr>
            <a:picLocks noChangeAspect="1"/>
          </p:cNvPicPr>
          <p:nvPr/>
        </p:nvPicPr>
        <p:blipFill>
          <a:blip r:embed="rId1004">
                </a:blip>
          <a:srcRect/>
          <a:stretch>
            <a:fillRect/>
          </a:stretch>
        </p:blipFill>
        <p:spPr>
          <a:xfrm rot="0" flipV="0" flipH="0">
            <a:off x="22237700" y="11785600"/>
            <a:ext cx="279400" cy="279400"/>
          </a:xfrm>
          <a:prstGeom prst="rect">
            <a:avLst/>
          </a:prstGeom>
        </p:spPr>
      </p:pic>
      <p:pic>
        <p:nvPicPr>
          <p:cNvPr id="1005" name="image 1005"/>
          <p:cNvPicPr>
            <a:picLocks noChangeAspect="1"/>
          </p:cNvPicPr>
          <p:nvPr/>
        </p:nvPicPr>
        <p:blipFill>
          <a:blip r:embed="rId1005">
                </a:blip>
          <a:srcRect/>
          <a:stretch>
            <a:fillRect/>
          </a:stretch>
        </p:blipFill>
        <p:spPr>
          <a:xfrm rot="0" flipV="0" flipH="0">
            <a:off x="21628100" y="11785600"/>
            <a:ext cx="279400" cy="279400"/>
          </a:xfrm>
          <a:prstGeom prst="rect">
            <a:avLst/>
          </a:prstGeom>
        </p:spPr>
      </p:pic>
      <p:pic>
        <p:nvPicPr>
          <p:cNvPr id="1006" name="image 1006"/>
          <p:cNvPicPr>
            <a:picLocks noChangeAspect="1"/>
          </p:cNvPicPr>
          <p:nvPr/>
        </p:nvPicPr>
        <p:blipFill>
          <a:blip r:embed="rId1006">
                </a:blip>
          <a:srcRect/>
          <a:stretch>
            <a:fillRect/>
          </a:stretch>
        </p:blipFill>
        <p:spPr>
          <a:xfrm rot="0" flipV="0" flipH="0">
            <a:off x="21018500" y="11785600"/>
            <a:ext cx="279400" cy="279400"/>
          </a:xfrm>
          <a:prstGeom prst="rect">
            <a:avLst/>
          </a:prstGeom>
        </p:spPr>
      </p:pic>
      <p:grpSp>
        <p:nvGrpSpPr>
          <p:cNvPr id="1007" name="组合 1007"/>
          <p:cNvGrpSpPr/>
          <p:nvPr/>
        </p:nvGrpSpPr>
        <p:grpSpPr>
          <a:xfrm>
            <a:off x="1981837" y="5118100"/>
            <a:ext cx="6971662" cy="4864100"/>
            <a:chOff x="1981837" y="5118100"/>
            <a:chExt cx="6971662" cy="4864100"/>
          </a:xfrm>
        </p:grpSpPr>
        <p:pic>
          <p:nvPicPr>
            <p:cNvPr id="1008" name="image 1008"/>
            <p:cNvPicPr>
              <a:picLocks noChangeAspect="1"/>
            </p:cNvPicPr>
            <p:nvPr/>
          </p:nvPicPr>
          <p:blipFill>
            <a:blip r:embed="rId1008">
                </a:blip>
            <a:srcRect/>
            <a:stretch>
              <a:fillRect/>
            </a:stretch>
          </p:blipFill>
          <p:spPr>
            <a:xfrm rot="0" flipV="0" flipH="0">
              <a:off x="2743200" y="5842000"/>
              <a:ext cx="6210300" cy="4140200"/>
            </a:xfrm>
            <a:prstGeom prst="rect">
              <a:avLst/>
            </a:prstGeom>
          </p:spPr>
        </p:pic>
        <p:pic>
          <p:nvPicPr>
            <p:cNvPr id="1009" name="image 1009"/>
            <p:cNvPicPr>
              <a:picLocks noChangeAspect="1"/>
            </p:cNvPicPr>
            <p:nvPr/>
          </p:nvPicPr>
          <p:blipFill>
            <a:blip r:embed="rId1009">
                </a:blip>
            <a:srcRect/>
            <a:stretch>
              <a:fillRect/>
            </a:stretch>
          </p:blipFill>
          <p:spPr>
            <a:xfrm rot="0" flipV="0" flipH="0">
              <a:off x="2565400" y="5664200"/>
              <a:ext cx="6210300" cy="4140200"/>
            </a:xfrm>
            <a:prstGeom prst="rect">
              <a:avLst/>
            </a:prstGeom>
          </p:spPr>
        </p:pic>
        <p:sp>
          <p:nvSpPr>
            <p:cNvPr id="10010" name="Object 10010"/>
            <p:cNvSpPr txBox="1"/>
            <p:nvPr/>
          </p:nvSpPr>
          <p:spPr>
            <a:xfrm>
              <a:off x="2692400" y="6524625"/>
              <a:ext cx="59436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对“工作项目”</a:t>
              </a:r>
              <a:endParaRPr lang="zh-CN" altLang="en-US"/>
            </a:p>
          </p:txBody>
        </p:sp>
        <p:pic>
          <p:nvPicPr>
            <p:cNvPr id="10011" name="image 10011"/>
            <p:cNvPicPr>
              <a:picLocks noChangeAspect="1"/>
            </p:cNvPicPr>
            <p:nvPr/>
          </p:nvPicPr>
          <p:blipFill>
            <a:blip r:embed="rId10011">
                </a:blip>
            <a:srcRect/>
            <a:stretch>
              <a:fillRect/>
            </a:stretch>
          </p:blipFill>
          <p:spPr>
            <a:xfrm rot="0" flipV="0" flipH="0">
              <a:off x="2006600" y="5118100"/>
              <a:ext cx="1587500" cy="1574800"/>
            </a:xfrm>
            <a:prstGeom prst="rect">
              <a:avLst/>
            </a:prstGeom>
          </p:spPr>
        </p:pic>
        <p:sp>
          <p:nvSpPr>
            <p:cNvPr id="10012" name="Object 10012"/>
            <p:cNvSpPr txBox="1"/>
            <p:nvPr/>
          </p:nvSpPr>
          <p:spPr>
            <a:xfrm>
              <a:off x="1981837" y="5371653"/>
              <a:ext cx="1523999" cy="952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500" i="0" b="0" dirty="0" smtClean="0" lang="zh-CN">
                  <a:solidFill>
                    <a:srgbClr val="5484FF"/>
                  </a:solidFill>
                  <a:latin typeface="OPPOSans-H"/>
                  <a:ea typeface="OPPOSans-H"/>
                </a:rPr>
                <a:t>01</a:t>
              </a:r>
              <a:endParaRPr lang="zh-CN" altLang="en-US"/>
            </a:p>
          </p:txBody>
        </p:sp>
      </p:grpSp>
      <p:grpSp>
        <p:nvGrpSpPr>
          <p:cNvPr id="10013" name="组合 10013"/>
          <p:cNvGrpSpPr/>
          <p:nvPr/>
        </p:nvGrpSpPr>
        <p:grpSpPr>
          <a:xfrm>
            <a:off x="8928100" y="5118100"/>
            <a:ext cx="6946900" cy="4864100"/>
            <a:chOff x="8928100" y="5118100"/>
            <a:chExt cx="6946900" cy="4864100"/>
          </a:xfrm>
        </p:grpSpPr>
        <p:pic>
          <p:nvPicPr>
            <p:cNvPr id="10014" name="image 10014"/>
            <p:cNvPicPr>
              <a:picLocks noChangeAspect="1"/>
            </p:cNvPicPr>
            <p:nvPr/>
          </p:nvPicPr>
          <p:blipFill>
            <a:blip r:embed="rId10014">
                </a:blip>
            <a:srcRect/>
            <a:stretch>
              <a:fillRect/>
            </a:stretch>
          </p:blipFill>
          <p:spPr>
            <a:xfrm rot="0" flipV="0" flipH="0">
              <a:off x="9664700" y="5842000"/>
              <a:ext cx="6210300" cy="4140200"/>
            </a:xfrm>
            <a:prstGeom prst="rect">
              <a:avLst/>
            </a:prstGeom>
          </p:spPr>
        </p:pic>
        <p:pic>
          <p:nvPicPr>
            <p:cNvPr id="10015" name="image 10015"/>
            <p:cNvPicPr>
              <a:picLocks noChangeAspect="1"/>
            </p:cNvPicPr>
            <p:nvPr/>
          </p:nvPicPr>
          <p:blipFill>
            <a:blip r:embed="rId10015">
                </a:blip>
            <a:srcRect/>
            <a:stretch>
              <a:fillRect/>
            </a:stretch>
          </p:blipFill>
          <p:spPr>
            <a:xfrm rot="0" flipV="0" flipH="0">
              <a:off x="9486900" y="5664200"/>
              <a:ext cx="6210300" cy="4140200"/>
            </a:xfrm>
            <a:prstGeom prst="rect">
              <a:avLst/>
            </a:prstGeom>
          </p:spPr>
        </p:pic>
        <p:sp>
          <p:nvSpPr>
            <p:cNvPr id="10016" name="Object 10016"/>
            <p:cNvSpPr txBox="1"/>
            <p:nvPr/>
          </p:nvSpPr>
          <p:spPr>
            <a:xfrm>
              <a:off x="10128250" y="6524625"/>
              <a:ext cx="51816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对“工作项目”</a:t>
              </a:r>
              <a:endParaRPr lang="zh-CN" altLang="en-US"/>
            </a:p>
          </p:txBody>
        </p:sp>
        <p:pic>
          <p:nvPicPr>
            <p:cNvPr id="10017" name="image 10017"/>
            <p:cNvPicPr>
              <a:picLocks noChangeAspect="1"/>
            </p:cNvPicPr>
            <p:nvPr/>
          </p:nvPicPr>
          <p:blipFill>
            <a:blip r:embed="rId10017">
                </a:blip>
            <a:srcRect/>
            <a:stretch>
              <a:fillRect/>
            </a:stretch>
          </p:blipFill>
          <p:spPr>
            <a:xfrm rot="0" flipV="0" flipH="0">
              <a:off x="8928100" y="5118100"/>
              <a:ext cx="1587500" cy="1574800"/>
            </a:xfrm>
            <a:prstGeom prst="rect">
              <a:avLst/>
            </a:prstGeom>
          </p:spPr>
        </p:pic>
        <p:sp>
          <p:nvSpPr>
            <p:cNvPr id="10018" name="Object 10018"/>
            <p:cNvSpPr txBox="1"/>
            <p:nvPr/>
          </p:nvSpPr>
          <p:spPr>
            <a:xfrm>
              <a:off x="8947787" y="5371653"/>
              <a:ext cx="1523999" cy="952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500" i="0" b="0" dirty="0" smtClean="0" lang="zh-CN">
                  <a:solidFill>
                    <a:srgbClr val="56BEB3"/>
                  </a:solidFill>
                  <a:latin typeface="OPPOSans-H"/>
                  <a:ea typeface="OPPOSans-H"/>
                </a:rPr>
                <a:t>02</a:t>
              </a:r>
              <a:endParaRPr lang="zh-CN" altLang="en-US"/>
            </a:p>
          </p:txBody>
        </p:sp>
      </p:grpSp>
      <p:grpSp>
        <p:nvGrpSpPr>
          <p:cNvPr id="10019" name="组合 10019"/>
          <p:cNvGrpSpPr/>
          <p:nvPr/>
        </p:nvGrpSpPr>
        <p:grpSpPr>
          <a:xfrm>
            <a:off x="15849600" y="5118100"/>
            <a:ext cx="6946900" cy="4864100"/>
            <a:chOff x="15849600" y="5118100"/>
            <a:chExt cx="6946900" cy="4864100"/>
          </a:xfrm>
        </p:grpSpPr>
        <p:pic>
          <p:nvPicPr>
            <p:cNvPr id="10020" name="image 10020"/>
            <p:cNvPicPr>
              <a:picLocks noChangeAspect="1"/>
            </p:cNvPicPr>
            <p:nvPr/>
          </p:nvPicPr>
          <p:blipFill>
            <a:blip r:embed="rId10020">
                </a:blip>
            <a:srcRect/>
            <a:stretch>
              <a:fillRect/>
            </a:stretch>
          </p:blipFill>
          <p:spPr>
            <a:xfrm rot="0" flipV="0" flipH="0">
              <a:off x="16586200" y="5842000"/>
              <a:ext cx="6210300" cy="4140200"/>
            </a:xfrm>
            <a:prstGeom prst="rect">
              <a:avLst/>
            </a:prstGeom>
          </p:spPr>
        </p:pic>
        <p:pic>
          <p:nvPicPr>
            <p:cNvPr id="10021" name="image 10021"/>
            <p:cNvPicPr>
              <a:picLocks noChangeAspect="1"/>
            </p:cNvPicPr>
            <p:nvPr/>
          </p:nvPicPr>
          <p:blipFill>
            <a:blip r:embed="rId10021">
                </a:blip>
            <a:srcRect/>
            <a:stretch>
              <a:fillRect/>
            </a:stretch>
          </p:blipFill>
          <p:spPr>
            <a:xfrm rot="0" flipV="0" flipH="0">
              <a:off x="16408400" y="5664200"/>
              <a:ext cx="6210300" cy="4140200"/>
            </a:xfrm>
            <a:prstGeom prst="rect">
              <a:avLst/>
            </a:prstGeom>
          </p:spPr>
        </p:pic>
        <p:sp>
          <p:nvSpPr>
            <p:cNvPr id="10022" name="Object 10022"/>
            <p:cNvSpPr txBox="1"/>
            <p:nvPr/>
          </p:nvSpPr>
          <p:spPr>
            <a:xfrm>
              <a:off x="16931922" y="6524625"/>
              <a:ext cx="5575299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对“工作项目”</a:t>
              </a:r>
              <a:endParaRPr lang="zh-CN" altLang="en-US"/>
            </a:p>
          </p:txBody>
        </p:sp>
        <p:pic>
          <p:nvPicPr>
            <p:cNvPr id="10023" name="image 10023"/>
            <p:cNvPicPr>
              <a:picLocks noChangeAspect="1"/>
            </p:cNvPicPr>
            <p:nvPr/>
          </p:nvPicPr>
          <p:blipFill>
            <a:blip r:embed="rId10023">
                </a:blip>
            <a:srcRect/>
            <a:stretch>
              <a:fillRect/>
            </a:stretch>
          </p:blipFill>
          <p:spPr>
            <a:xfrm rot="0" flipV="0" flipH="0">
              <a:off x="15849600" y="5118100"/>
              <a:ext cx="1587500" cy="1574800"/>
            </a:xfrm>
            <a:prstGeom prst="rect">
              <a:avLst/>
            </a:prstGeom>
          </p:spPr>
        </p:pic>
        <p:sp>
          <p:nvSpPr>
            <p:cNvPr id="10024" name="Object 10024"/>
            <p:cNvSpPr txBox="1"/>
            <p:nvPr/>
          </p:nvSpPr>
          <p:spPr>
            <a:xfrm>
              <a:off x="15862937" y="5371653"/>
              <a:ext cx="1523999" cy="952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500" i="0" b="0" dirty="0" smtClean="0" lang="zh-CN">
                  <a:solidFill>
                    <a:srgbClr val="B5B5B6"/>
                  </a:solidFill>
                  <a:latin typeface="OPPOSans-H"/>
                  <a:ea typeface="OPPOSans-H"/>
                </a:rPr>
                <a:t>03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bject 1101"/>
          <p:cNvSpPr txBox="1"/>
          <p:nvPr/>
        </p:nvSpPr>
        <p:spPr>
          <a:xfrm>
            <a:off x="1765300" y="1781574"/>
            <a:ext cx="8661400" cy="177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7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PROJECT</a:t>
            </a:r>
            <a:endParaRPr lang="zh-CN" altLang="en-US" sz="7000"/>
          </a:p>
          <a:p>
            <a:pPr algn="l">
              <a:lnSpc>
                <a:spcPct val="83333"/>
              </a:lnSpc>
            </a:pPr>
            <a:r>
              <a:rPr sz="7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PROBLEMS</a:t>
            </a:r>
            <a:endParaRPr lang="zh-CN" altLang="en-US"/>
          </a:p>
        </p:txBody>
      </p:sp>
      <p:sp>
        <p:nvSpPr>
          <p:cNvPr id="1102" name="Object 1102"/>
          <p:cNvSpPr txBox="1"/>
          <p:nvPr/>
        </p:nvSpPr>
        <p:spPr>
          <a:xfrm>
            <a:off x="1765300" y="3699274"/>
            <a:ext cx="6946900" cy="1397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8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项目问题</a:t>
            </a:r>
            <a:endParaRPr lang="zh-CN" altLang="en-US"/>
          </a:p>
        </p:txBody>
      </p:sp>
      <p:pic>
        <p:nvPicPr>
          <p:cNvPr id="1103" name="image 1103"/>
          <p:cNvPicPr>
            <a:picLocks noChangeAspect="1"/>
          </p:cNvPicPr>
          <p:nvPr/>
        </p:nvPicPr>
        <p:blipFill>
          <a:blip r:embed="rId1103">
                </a:blip>
          <a:srcRect/>
          <a:stretch>
            <a:fillRect/>
          </a:stretch>
        </p:blipFill>
        <p:spPr>
          <a:xfrm rot="0" flipV="0" flipH="0">
            <a:off x="1968500" y="5969000"/>
            <a:ext cx="279400" cy="279400"/>
          </a:xfrm>
          <a:prstGeom prst="rect">
            <a:avLst/>
          </a:prstGeom>
        </p:spPr>
      </p:pic>
      <p:pic>
        <p:nvPicPr>
          <p:cNvPr id="1104" name="image 1104"/>
          <p:cNvPicPr>
            <a:picLocks noChangeAspect="1"/>
          </p:cNvPicPr>
          <p:nvPr/>
        </p:nvPicPr>
        <p:blipFill>
          <a:blip r:embed="rId1104">
                </a:blip>
          <a:srcRect/>
          <a:stretch>
            <a:fillRect/>
          </a:stretch>
        </p:blipFill>
        <p:spPr>
          <a:xfrm rot="0" flipV="0" flipH="0">
            <a:off x="2578100" y="5969000"/>
            <a:ext cx="279400" cy="279400"/>
          </a:xfrm>
          <a:prstGeom prst="rect">
            <a:avLst/>
          </a:prstGeom>
        </p:spPr>
      </p:pic>
      <p:pic>
        <p:nvPicPr>
          <p:cNvPr id="1105" name="image 1105"/>
          <p:cNvPicPr>
            <a:picLocks noChangeAspect="1"/>
          </p:cNvPicPr>
          <p:nvPr/>
        </p:nvPicPr>
        <p:blipFill>
          <a:blip r:embed="rId1105">
                </a:blip>
          <a:srcRect/>
          <a:stretch>
            <a:fillRect/>
          </a:stretch>
        </p:blipFill>
        <p:spPr>
          <a:xfrm rot="0" flipV="0" flipH="0">
            <a:off x="3187700" y="5969000"/>
            <a:ext cx="279400" cy="279400"/>
          </a:xfrm>
          <a:prstGeom prst="rect">
            <a:avLst/>
          </a:prstGeom>
        </p:spPr>
      </p:pic>
      <p:sp>
        <p:nvSpPr>
          <p:cNvPr id="1106" name="Object 1106"/>
          <p:cNvSpPr txBox="1"/>
          <p:nvPr/>
        </p:nvSpPr>
        <p:spPr>
          <a:xfrm>
            <a:off x="1765300" y="11437863"/>
            <a:ext cx="55753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grpSp>
        <p:nvGrpSpPr>
          <p:cNvPr id="1107" name="组合 1107"/>
          <p:cNvGrpSpPr/>
          <p:nvPr/>
        </p:nvGrpSpPr>
        <p:grpSpPr>
          <a:xfrm>
            <a:off x="10845800" y="2184400"/>
            <a:ext cx="5524500" cy="4341240"/>
            <a:chOff x="10845800" y="2184400"/>
            <a:chExt cx="5524500" cy="4341240"/>
          </a:xfrm>
        </p:grpSpPr>
        <p:pic>
          <p:nvPicPr>
            <p:cNvPr id="1108" name="image 1108"/>
            <p:cNvPicPr>
              <a:picLocks noChangeAspect="1"/>
            </p:cNvPicPr>
            <p:nvPr/>
          </p:nvPicPr>
          <p:blipFill>
            <a:blip r:embed="rId1108">
                </a:blip>
            <a:srcRect/>
            <a:stretch>
              <a:fillRect/>
            </a:stretch>
          </p:blipFill>
          <p:spPr>
            <a:xfrm rot="0" flipV="0" flipH="0">
              <a:off x="10845800" y="2184400"/>
              <a:ext cx="2514600" cy="1968500"/>
            </a:xfrm>
            <a:prstGeom prst="rect">
              <a:avLst/>
            </a:prstGeom>
          </p:spPr>
        </p:pic>
        <p:sp>
          <p:nvSpPr>
            <p:cNvPr id="1109" name="Object 1109"/>
            <p:cNvSpPr txBox="1"/>
            <p:nvPr/>
          </p:nvSpPr>
          <p:spPr>
            <a:xfrm>
              <a:off x="11137900" y="2683780"/>
              <a:ext cx="2476500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72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01</a:t>
              </a:r>
              <a:endParaRPr lang="zh-CN" altLang="en-US"/>
            </a:p>
          </p:txBody>
        </p:sp>
        <p:sp>
          <p:nvSpPr>
            <p:cNvPr id="11010" name="Object 11010"/>
            <p:cNvSpPr txBox="1"/>
            <p:nvPr/>
          </p:nvSpPr>
          <p:spPr>
            <a:xfrm>
              <a:off x="10756900" y="4247318"/>
              <a:ext cx="40132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宣传渠道</a:t>
              </a:r>
              <a:endParaRPr lang="zh-CN" altLang="en-US"/>
            </a:p>
          </p:txBody>
        </p:sp>
        <p:sp>
          <p:nvSpPr>
            <p:cNvPr id="11011" name="Object 11011"/>
            <p:cNvSpPr txBox="1"/>
            <p:nvPr/>
          </p:nvSpPr>
          <p:spPr>
            <a:xfrm>
              <a:off x="10756900" y="5115940"/>
              <a:ext cx="5765800" cy="1333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宣传渠道选择及组合：渠道效果评估和重点渠道选择合理性与效果</a:t>
              </a:r>
              <a:endParaRPr lang="zh-CN" altLang="en-US"/>
            </a:p>
          </p:txBody>
        </p:sp>
      </p:grpSp>
      <p:grpSp>
        <p:nvGrpSpPr>
          <p:cNvPr id="11012" name="组合 11012"/>
          <p:cNvGrpSpPr/>
          <p:nvPr/>
        </p:nvGrpSpPr>
        <p:grpSpPr>
          <a:xfrm>
            <a:off x="17335500" y="2184400"/>
            <a:ext cx="5511800" cy="3896740"/>
            <a:chOff x="17335500" y="2184400"/>
            <a:chExt cx="5511800" cy="3896740"/>
          </a:xfrm>
        </p:grpSpPr>
        <p:pic>
          <p:nvPicPr>
            <p:cNvPr id="11013" name="image 11013"/>
            <p:cNvPicPr>
              <a:picLocks noChangeAspect="1"/>
            </p:cNvPicPr>
            <p:nvPr/>
          </p:nvPicPr>
          <p:blipFill>
            <a:blip r:embed="rId11013">
                </a:blip>
            <a:srcRect/>
            <a:stretch>
              <a:fillRect/>
            </a:stretch>
          </p:blipFill>
          <p:spPr>
            <a:xfrm rot="0" flipV="0" flipH="0">
              <a:off x="17335500" y="2184400"/>
              <a:ext cx="2501900" cy="1968500"/>
            </a:xfrm>
            <a:prstGeom prst="rect">
              <a:avLst/>
            </a:prstGeom>
          </p:spPr>
        </p:pic>
        <p:sp>
          <p:nvSpPr>
            <p:cNvPr id="11014" name="Object 11014"/>
            <p:cNvSpPr txBox="1"/>
            <p:nvPr/>
          </p:nvSpPr>
          <p:spPr>
            <a:xfrm>
              <a:off x="17538700" y="2683780"/>
              <a:ext cx="2476500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72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02</a:t>
              </a:r>
              <a:endParaRPr lang="zh-CN" altLang="en-US"/>
            </a:p>
          </p:txBody>
        </p:sp>
        <p:sp>
          <p:nvSpPr>
            <p:cNvPr id="11015" name="Object 11015"/>
            <p:cNvSpPr txBox="1"/>
            <p:nvPr/>
          </p:nvSpPr>
          <p:spPr>
            <a:xfrm>
              <a:off x="17233900" y="4244779"/>
              <a:ext cx="44831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推广形式</a:t>
              </a:r>
              <a:endParaRPr lang="zh-CN" altLang="en-US"/>
            </a:p>
          </p:txBody>
        </p:sp>
        <p:sp>
          <p:nvSpPr>
            <p:cNvPr id="11016" name="Object 11016"/>
            <p:cNvSpPr txBox="1"/>
            <p:nvPr/>
          </p:nvSpPr>
          <p:spPr>
            <a:xfrm>
              <a:off x="17233900" y="5115940"/>
              <a:ext cx="57658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推广文案，图片是否得到良性数据反馈</a:t>
              </a:r>
              <a:endParaRPr lang="zh-CN" altLang="en-US"/>
            </a:p>
          </p:txBody>
        </p:sp>
      </p:grpSp>
      <p:grpSp>
        <p:nvGrpSpPr>
          <p:cNvPr id="11017" name="组合 11017"/>
          <p:cNvGrpSpPr/>
          <p:nvPr/>
        </p:nvGrpSpPr>
        <p:grpSpPr>
          <a:xfrm>
            <a:off x="10845800" y="7988300"/>
            <a:ext cx="5524500" cy="3896740"/>
            <a:chOff x="10845800" y="7988300"/>
            <a:chExt cx="5524500" cy="3896740"/>
          </a:xfrm>
        </p:grpSpPr>
        <p:pic>
          <p:nvPicPr>
            <p:cNvPr id="11018" name="image 11018"/>
            <p:cNvPicPr>
              <a:picLocks noChangeAspect="1"/>
            </p:cNvPicPr>
            <p:nvPr/>
          </p:nvPicPr>
          <p:blipFill>
            <a:blip r:embed="rId11018">
                </a:blip>
            <a:srcRect/>
            <a:stretch>
              <a:fillRect/>
            </a:stretch>
          </p:blipFill>
          <p:spPr>
            <a:xfrm rot="0" flipV="0" flipH="0">
              <a:off x="10845800" y="7988300"/>
              <a:ext cx="2514600" cy="1968500"/>
            </a:xfrm>
            <a:prstGeom prst="rect">
              <a:avLst/>
            </a:prstGeom>
          </p:spPr>
        </p:pic>
        <p:sp>
          <p:nvSpPr>
            <p:cNvPr id="11019" name="Object 11019"/>
            <p:cNvSpPr txBox="1"/>
            <p:nvPr/>
          </p:nvSpPr>
          <p:spPr>
            <a:xfrm>
              <a:off x="11074400" y="8487680"/>
              <a:ext cx="2476500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72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03</a:t>
              </a:r>
              <a:endParaRPr lang="zh-CN" altLang="en-US"/>
            </a:p>
          </p:txBody>
        </p:sp>
        <p:sp>
          <p:nvSpPr>
            <p:cNvPr id="11020" name="Object 11020"/>
            <p:cNvSpPr txBox="1"/>
            <p:nvPr/>
          </p:nvSpPr>
          <p:spPr>
            <a:xfrm>
              <a:off x="10756900" y="10058839"/>
              <a:ext cx="4025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活动形式</a:t>
              </a:r>
              <a:endParaRPr lang="zh-CN" altLang="en-US"/>
            </a:p>
          </p:txBody>
        </p:sp>
        <p:sp>
          <p:nvSpPr>
            <p:cNvPr id="11021" name="Object 11021"/>
            <p:cNvSpPr txBox="1"/>
            <p:nvPr/>
          </p:nvSpPr>
          <p:spPr>
            <a:xfrm>
              <a:off x="10756900" y="10919841"/>
              <a:ext cx="57658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活动创新性，是否引起用户的兴趣</a:t>
              </a:r>
              <a:endParaRPr lang="zh-CN" altLang="en-US"/>
            </a:p>
          </p:txBody>
        </p:sp>
      </p:grpSp>
      <p:grpSp>
        <p:nvGrpSpPr>
          <p:cNvPr id="11022" name="组合 11022"/>
          <p:cNvGrpSpPr/>
          <p:nvPr/>
        </p:nvGrpSpPr>
        <p:grpSpPr>
          <a:xfrm>
            <a:off x="17335500" y="7988300"/>
            <a:ext cx="5511800" cy="3896740"/>
            <a:chOff x="17335500" y="7988300"/>
            <a:chExt cx="5511800" cy="3896740"/>
          </a:xfrm>
        </p:grpSpPr>
        <p:pic>
          <p:nvPicPr>
            <p:cNvPr id="11023" name="image 11023"/>
            <p:cNvPicPr>
              <a:picLocks noChangeAspect="1"/>
            </p:cNvPicPr>
            <p:nvPr/>
          </p:nvPicPr>
          <p:blipFill>
            <a:blip r:embed="rId11023">
                </a:blip>
            <a:srcRect/>
            <a:stretch>
              <a:fillRect/>
            </a:stretch>
          </p:blipFill>
          <p:spPr>
            <a:xfrm rot="0" flipV="0" flipH="0">
              <a:off x="17335500" y="7988300"/>
              <a:ext cx="2501900" cy="1968500"/>
            </a:xfrm>
            <a:prstGeom prst="rect">
              <a:avLst/>
            </a:prstGeom>
          </p:spPr>
        </p:pic>
        <p:sp>
          <p:nvSpPr>
            <p:cNvPr id="11024" name="Object 11024"/>
            <p:cNvSpPr txBox="1"/>
            <p:nvPr/>
          </p:nvSpPr>
          <p:spPr>
            <a:xfrm>
              <a:off x="17513300" y="8487680"/>
              <a:ext cx="2476500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72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04</a:t>
              </a:r>
              <a:endParaRPr lang="zh-CN" altLang="en-US"/>
            </a:p>
          </p:txBody>
        </p:sp>
        <p:sp>
          <p:nvSpPr>
            <p:cNvPr id="11025" name="Object 11025"/>
            <p:cNvSpPr txBox="1"/>
            <p:nvPr/>
          </p:nvSpPr>
          <p:spPr>
            <a:xfrm>
              <a:off x="17233900" y="10058839"/>
              <a:ext cx="4025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活动形式</a:t>
              </a:r>
              <a:endParaRPr lang="zh-CN" altLang="en-US"/>
            </a:p>
          </p:txBody>
        </p:sp>
        <p:sp>
          <p:nvSpPr>
            <p:cNvPr id="11026" name="Object 11026"/>
            <p:cNvSpPr txBox="1"/>
            <p:nvPr/>
          </p:nvSpPr>
          <p:spPr>
            <a:xfrm>
              <a:off x="17233900" y="10919841"/>
              <a:ext cx="57658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活动的触发率：低触发引起更高的活动参与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14097000" y="2159000"/>
            <a:ext cx="9220200" cy="8928100"/>
          </a:xfrm>
          <a:prstGeom prst="rect">
            <a:avLst/>
          </a:prstGeom>
        </p:spPr>
      </p:pic>
      <p:sp>
        <p:nvSpPr>
          <p:cNvPr id="1202" name="Object 1202"/>
          <p:cNvSpPr txBox="1"/>
          <p:nvPr/>
        </p:nvSpPr>
        <p:spPr>
          <a:xfrm>
            <a:off x="1803400" y="1336526"/>
            <a:ext cx="10744200" cy="698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EXISTING PROBLEMS</a:t>
            </a:r>
            <a:endParaRPr lang="zh-CN" altLang="en-US"/>
          </a:p>
        </p:txBody>
      </p:sp>
      <p:sp>
        <p:nvSpPr>
          <p:cNvPr id="1203" name="Object 1203"/>
          <p:cNvSpPr txBox="1"/>
          <p:nvPr/>
        </p:nvSpPr>
        <p:spPr>
          <a:xfrm>
            <a:off x="1803400" y="2058237"/>
            <a:ext cx="12445999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对于”工作人员”存在问题</a:t>
            </a:r>
            <a:endParaRPr lang="zh-CN" altLang="en-US"/>
          </a:p>
        </p:txBody>
      </p:sp>
      <p:sp>
        <p:nvSpPr>
          <p:cNvPr id="1204" name="Object 1204"/>
          <p:cNvSpPr txBox="1"/>
          <p:nvPr/>
        </p:nvSpPr>
        <p:spPr>
          <a:xfrm>
            <a:off x="1803400" y="11425163"/>
            <a:ext cx="56007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grpSp>
        <p:nvGrpSpPr>
          <p:cNvPr id="1205" name="组合 1205"/>
          <p:cNvGrpSpPr/>
          <p:nvPr/>
        </p:nvGrpSpPr>
        <p:grpSpPr>
          <a:xfrm>
            <a:off x="1917700" y="4043103"/>
            <a:ext cx="11087100" cy="1217859"/>
            <a:chOff x="1917700" y="4043103"/>
            <a:chExt cx="11087100" cy="1217859"/>
          </a:xfrm>
        </p:grpSpPr>
        <p:sp>
          <p:nvSpPr>
            <p:cNvPr id="1206" name="Object 1206"/>
            <p:cNvSpPr txBox="1"/>
            <p:nvPr/>
          </p:nvSpPr>
          <p:spPr>
            <a:xfrm>
              <a:off x="2476500" y="3966903"/>
              <a:ext cx="3263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领导力</a:t>
              </a:r>
              <a:endParaRPr lang="zh-CN" altLang="en-US"/>
            </a:p>
          </p:txBody>
        </p:sp>
        <p:sp>
          <p:nvSpPr>
            <p:cNvPr id="1207" name="Object 1207"/>
            <p:cNvSpPr txBox="1"/>
            <p:nvPr/>
          </p:nvSpPr>
          <p:spPr>
            <a:xfrm>
              <a:off x="2476500" y="4664062"/>
              <a:ext cx="106807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各部门是否做到有效、高效的配合，安排是否合理</a:t>
              </a:r>
              <a:endParaRPr lang="zh-CN" altLang="en-US"/>
            </a:p>
          </p:txBody>
        </p:sp>
        <p:pic>
          <p:nvPicPr>
            <p:cNvPr id="1208" name="image 1208"/>
            <p:cNvPicPr>
              <a:picLocks noChangeAspect="1"/>
            </p:cNvPicPr>
            <p:nvPr/>
          </p:nvPicPr>
          <p:blipFill>
            <a:blip r:embed="rId1208">
                </a:blip>
            <a:srcRect/>
            <a:stretch>
              <a:fillRect/>
            </a:stretch>
          </p:blipFill>
          <p:spPr>
            <a:xfrm rot="0" flipV="0" flipH="0">
              <a:off x="1917700" y="4152900"/>
              <a:ext cx="152400" cy="1079500"/>
            </a:xfrm>
            <a:prstGeom prst="rect">
              <a:avLst/>
            </a:prstGeom>
          </p:spPr>
        </p:pic>
      </p:grpSp>
      <p:grpSp>
        <p:nvGrpSpPr>
          <p:cNvPr id="1209" name="组合 1209"/>
          <p:cNvGrpSpPr/>
          <p:nvPr/>
        </p:nvGrpSpPr>
        <p:grpSpPr>
          <a:xfrm>
            <a:off x="1917700" y="5851074"/>
            <a:ext cx="7950200" cy="1209859"/>
            <a:chOff x="1917700" y="5851074"/>
            <a:chExt cx="7950200" cy="1209859"/>
          </a:xfrm>
        </p:grpSpPr>
        <p:sp>
          <p:nvSpPr>
            <p:cNvPr id="12010" name="Object 12010"/>
            <p:cNvSpPr txBox="1"/>
            <p:nvPr/>
          </p:nvSpPr>
          <p:spPr>
            <a:xfrm>
              <a:off x="2476500" y="5774874"/>
              <a:ext cx="3263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合作力</a:t>
              </a:r>
              <a:endParaRPr lang="zh-CN" altLang="en-US"/>
            </a:p>
          </p:txBody>
        </p:sp>
        <p:sp>
          <p:nvSpPr>
            <p:cNvPr id="12011" name="Object 12011"/>
            <p:cNvSpPr txBox="1"/>
            <p:nvPr/>
          </p:nvSpPr>
          <p:spPr>
            <a:xfrm>
              <a:off x="2476500" y="6464033"/>
              <a:ext cx="75438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工作人员分工合作，反馈是否明确</a:t>
              </a:r>
              <a:endParaRPr lang="zh-CN" altLang="en-US"/>
            </a:p>
          </p:txBody>
        </p:sp>
        <p:pic>
          <p:nvPicPr>
            <p:cNvPr id="12012" name="image 12012"/>
            <p:cNvPicPr>
              <a:picLocks noChangeAspect="1"/>
            </p:cNvPicPr>
            <p:nvPr/>
          </p:nvPicPr>
          <p:blipFill>
            <a:blip r:embed="rId12012">
                </a:blip>
            <a:srcRect/>
            <a:stretch>
              <a:fillRect/>
            </a:stretch>
          </p:blipFill>
          <p:spPr>
            <a:xfrm rot="0" flipV="0" flipH="0">
              <a:off x="1917700" y="5956300"/>
              <a:ext cx="152400" cy="1079500"/>
            </a:xfrm>
            <a:prstGeom prst="rect">
              <a:avLst/>
            </a:prstGeom>
          </p:spPr>
        </p:pic>
      </p:grpSp>
      <p:grpSp>
        <p:nvGrpSpPr>
          <p:cNvPr id="12013" name="组合 12013"/>
          <p:cNvGrpSpPr/>
          <p:nvPr/>
        </p:nvGrpSpPr>
        <p:grpSpPr>
          <a:xfrm>
            <a:off x="1917700" y="7600118"/>
            <a:ext cx="9588500" cy="1213414"/>
            <a:chOff x="1917700" y="7600118"/>
            <a:chExt cx="9588500" cy="1213414"/>
          </a:xfrm>
        </p:grpSpPr>
        <p:sp>
          <p:nvSpPr>
            <p:cNvPr id="12014" name="Object 12014"/>
            <p:cNvSpPr txBox="1"/>
            <p:nvPr/>
          </p:nvSpPr>
          <p:spPr>
            <a:xfrm>
              <a:off x="2476500" y="7523918"/>
              <a:ext cx="3263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能力</a:t>
              </a:r>
              <a:endParaRPr lang="zh-CN" altLang="en-US"/>
            </a:p>
          </p:txBody>
        </p:sp>
        <p:sp>
          <p:nvSpPr>
            <p:cNvPr id="12015" name="Object 12015"/>
            <p:cNvSpPr txBox="1"/>
            <p:nvPr/>
          </p:nvSpPr>
          <p:spPr>
            <a:xfrm>
              <a:off x="2476500" y="8216633"/>
              <a:ext cx="91821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工作人员能力问题，业务处理能力是否过关</a:t>
              </a:r>
              <a:endParaRPr lang="zh-CN" altLang="en-US"/>
            </a:p>
          </p:txBody>
        </p:sp>
        <p:pic>
          <p:nvPicPr>
            <p:cNvPr id="12016" name="image 12016"/>
            <p:cNvPicPr>
              <a:picLocks noChangeAspect="1"/>
            </p:cNvPicPr>
            <p:nvPr/>
          </p:nvPicPr>
          <p:blipFill>
            <a:blip r:embed="rId12016">
                </a:blip>
            <a:srcRect/>
            <a:stretch>
              <a:fillRect/>
            </a:stretch>
          </p:blipFill>
          <p:spPr>
            <a:xfrm rot="0" flipV="0" flipH="0">
              <a:off x="1917700" y="7708900"/>
              <a:ext cx="152400" cy="1079500"/>
            </a:xfrm>
            <a:prstGeom prst="rect">
              <a:avLst/>
            </a:prstGeom>
          </p:spPr>
        </p:pic>
      </p:grpSp>
      <p:grpSp>
        <p:nvGrpSpPr>
          <p:cNvPr id="12017" name="组合 12017"/>
          <p:cNvGrpSpPr/>
          <p:nvPr/>
        </p:nvGrpSpPr>
        <p:grpSpPr>
          <a:xfrm>
            <a:off x="1917700" y="9362879"/>
            <a:ext cx="9994900" cy="1216716"/>
            <a:chOff x="1917700" y="9362879"/>
            <a:chExt cx="9994900" cy="1216716"/>
          </a:xfrm>
        </p:grpSpPr>
        <p:sp>
          <p:nvSpPr>
            <p:cNvPr id="12018" name="Object 12018"/>
            <p:cNvSpPr txBox="1"/>
            <p:nvPr/>
          </p:nvSpPr>
          <p:spPr>
            <a:xfrm>
              <a:off x="2476500" y="9286679"/>
              <a:ext cx="3263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执行力</a:t>
              </a:r>
              <a:endParaRPr lang="zh-CN" altLang="en-US"/>
            </a:p>
          </p:txBody>
        </p:sp>
        <p:sp>
          <p:nvSpPr>
            <p:cNvPr id="12019" name="Object 12019"/>
            <p:cNvSpPr txBox="1"/>
            <p:nvPr/>
          </p:nvSpPr>
          <p:spPr>
            <a:xfrm>
              <a:off x="2476500" y="9982695"/>
              <a:ext cx="95885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工作人员执行力是否存在问题，执行工作效率</a:t>
              </a:r>
              <a:endParaRPr lang="zh-CN" altLang="en-US"/>
            </a:p>
          </p:txBody>
        </p:sp>
        <p:pic>
          <p:nvPicPr>
            <p:cNvPr id="12020" name="image 12020"/>
            <p:cNvPicPr>
              <a:picLocks noChangeAspect="1"/>
            </p:cNvPicPr>
            <p:nvPr/>
          </p:nvPicPr>
          <p:blipFill>
            <a:blip r:embed="rId12020">
                </a:blip>
            <a:srcRect/>
            <a:stretch>
              <a:fillRect/>
            </a:stretch>
          </p:blipFill>
          <p:spPr>
            <a:xfrm rot="0" flipV="0" flipH="0">
              <a:off x="1917700" y="9474200"/>
              <a:ext cx="152400" cy="1079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Object 1301"/>
          <p:cNvSpPr txBox="1"/>
          <p:nvPr/>
        </p:nvSpPr>
        <p:spPr>
          <a:xfrm>
            <a:off x="1803400" y="1298426"/>
            <a:ext cx="10871200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1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EXISTING PROBLEMS</a:t>
            </a:r>
            <a:endParaRPr lang="zh-CN" altLang="en-US"/>
          </a:p>
        </p:txBody>
      </p:sp>
      <p:sp>
        <p:nvSpPr>
          <p:cNvPr id="1302" name="Object 1302"/>
          <p:cNvSpPr txBox="1"/>
          <p:nvPr/>
        </p:nvSpPr>
        <p:spPr>
          <a:xfrm>
            <a:off x="1803400" y="2059126"/>
            <a:ext cx="167132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对于“物料、资金“方面存在的问题</a:t>
            </a:r>
            <a:endParaRPr lang="zh-CN" altLang="en-US"/>
          </a:p>
        </p:txBody>
      </p:sp>
      <p:sp>
        <p:nvSpPr>
          <p:cNvPr id="1303" name="Object 1303"/>
          <p:cNvSpPr txBox="1"/>
          <p:nvPr/>
        </p:nvSpPr>
        <p:spPr>
          <a:xfrm>
            <a:off x="1803400" y="11425163"/>
            <a:ext cx="5562600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/>
          <a:stretch>
            <a:fillRect/>
          </a:stretch>
        </p:blipFill>
        <p:spPr>
          <a:xfrm rot="0" flipV="0" flipH="0">
            <a:off x="21348700" y="1536700"/>
            <a:ext cx="279400" cy="279400"/>
          </a:xfrm>
          <a:prstGeom prst="rect">
            <a:avLst/>
          </a:prstGeom>
        </p:spPr>
      </p:pic>
      <p:pic>
        <p:nvPicPr>
          <p:cNvPr id="1305" name="image 1305"/>
          <p:cNvPicPr>
            <a:picLocks noChangeAspect="1"/>
          </p:cNvPicPr>
          <p:nvPr/>
        </p:nvPicPr>
        <p:blipFill>
          <a:blip r:embed="rId1305">
                </a:blip>
          <a:srcRect/>
          <a:stretch>
            <a:fillRect/>
          </a:stretch>
        </p:blipFill>
        <p:spPr>
          <a:xfrm rot="0" flipV="0" flipH="0">
            <a:off x="21958300" y="1536700"/>
            <a:ext cx="279400" cy="279400"/>
          </a:xfrm>
          <a:prstGeom prst="rect">
            <a:avLst/>
          </a:prstGeom>
        </p:spPr>
      </p:pic>
      <p:pic>
        <p:nvPicPr>
          <p:cNvPr id="1306" name="image 1306"/>
          <p:cNvPicPr>
            <a:picLocks noChangeAspect="1"/>
          </p:cNvPicPr>
          <p:nvPr/>
        </p:nvPicPr>
        <p:blipFill>
          <a:blip r:embed="rId1306">
                </a:blip>
          <a:srcRect/>
          <a:stretch>
            <a:fillRect/>
          </a:stretch>
        </p:blipFill>
        <p:spPr>
          <a:xfrm rot="0" flipV="0" flipH="0">
            <a:off x="22567900" y="1536700"/>
            <a:ext cx="279400" cy="279400"/>
          </a:xfrm>
          <a:prstGeom prst="rect">
            <a:avLst/>
          </a:prstGeom>
        </p:spPr>
      </p:pic>
      <p:grpSp>
        <p:nvGrpSpPr>
          <p:cNvPr id="1307" name="组合 1307"/>
          <p:cNvGrpSpPr/>
          <p:nvPr/>
        </p:nvGrpSpPr>
        <p:grpSpPr>
          <a:xfrm>
            <a:off x="16090900" y="4762500"/>
            <a:ext cx="6527800" cy="5130800"/>
            <a:chOff x="16090900" y="4762500"/>
            <a:chExt cx="6527800" cy="5130800"/>
          </a:xfrm>
        </p:grpSpPr>
        <p:sp>
          <p:nvSpPr>
            <p:cNvPr id="1308" name="Object 1308"/>
            <p:cNvSpPr txBox="1"/>
            <p:nvPr/>
          </p:nvSpPr>
          <p:spPr>
            <a:xfrm>
              <a:off x="17526000" y="6711346"/>
              <a:ext cx="32258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5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物资</a:t>
              </a:r>
              <a:endParaRPr lang="zh-CN" altLang="en-US"/>
            </a:p>
          </p:txBody>
        </p:sp>
        <p:sp>
          <p:nvSpPr>
            <p:cNvPr id="1309" name="Object 1309"/>
            <p:cNvSpPr txBox="1"/>
            <p:nvPr/>
          </p:nvSpPr>
          <p:spPr>
            <a:xfrm>
              <a:off x="17513300" y="7888414"/>
              <a:ext cx="5257799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5000"/>
                </a:lnSpc>
              </a:pPr>
              <a:r>
                <a:rPr sz="35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资源是否做到最大利用率，有效发挥</a:t>
              </a:r>
              <a:endParaRPr lang="zh-CN" altLang="en-US"/>
            </a:p>
          </p:txBody>
        </p:sp>
        <p:pic>
          <p:nvPicPr>
            <p:cNvPr id="13010" name="image 13010"/>
            <p:cNvPicPr>
              <a:picLocks noChangeAspect="1"/>
            </p:cNvPicPr>
            <p:nvPr/>
          </p:nvPicPr>
          <p:blipFill>
            <a:blip r:embed="rId13010">
                </a:blip>
            <a:srcRect/>
            <a:stretch>
              <a:fillRect/>
            </a:stretch>
          </p:blipFill>
          <p:spPr>
            <a:xfrm rot="0" flipV="0" flipH="0">
              <a:off x="16090900" y="4762500"/>
              <a:ext cx="1689100" cy="5130800"/>
            </a:xfrm>
            <a:prstGeom prst="rect">
              <a:avLst/>
            </a:prstGeom>
          </p:spPr>
        </p:pic>
        <p:pic>
          <p:nvPicPr>
            <p:cNvPr id="13011" name="image 13011"/>
            <p:cNvPicPr>
              <a:picLocks noChangeAspect="1"/>
            </p:cNvPicPr>
            <p:nvPr/>
          </p:nvPicPr>
          <p:blipFill>
            <a:blip r:embed="rId13011">
                </a:blip>
            <a:srcRect/>
            <a:stretch>
              <a:fillRect/>
            </a:stretch>
          </p:blipFill>
          <p:spPr>
            <a:xfrm rot="0" flipV="0" flipH="0">
              <a:off x="16192500" y="4864100"/>
              <a:ext cx="1485900" cy="1485900"/>
            </a:xfrm>
            <a:prstGeom prst="rect">
              <a:avLst/>
            </a:prstGeom>
          </p:spPr>
        </p:pic>
        <p:sp>
          <p:nvSpPr>
            <p:cNvPr id="13012" name="Object 13012"/>
            <p:cNvSpPr txBox="1"/>
            <p:nvPr/>
          </p:nvSpPr>
          <p:spPr>
            <a:xfrm>
              <a:off x="16319500" y="5032226"/>
              <a:ext cx="19177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03</a:t>
              </a:r>
              <a:endParaRPr lang="zh-CN" altLang="en-US"/>
            </a:p>
          </p:txBody>
        </p:sp>
      </p:grpSp>
      <p:grpSp>
        <p:nvGrpSpPr>
          <p:cNvPr id="13013" name="组合 13013"/>
          <p:cNvGrpSpPr/>
          <p:nvPr/>
        </p:nvGrpSpPr>
        <p:grpSpPr>
          <a:xfrm>
            <a:off x="9093200" y="4762500"/>
            <a:ext cx="6527800" cy="5130800"/>
            <a:chOff x="9093200" y="4762500"/>
            <a:chExt cx="6527800" cy="5130800"/>
          </a:xfrm>
        </p:grpSpPr>
        <p:sp>
          <p:nvSpPr>
            <p:cNvPr id="13014" name="Object 13014"/>
            <p:cNvSpPr txBox="1"/>
            <p:nvPr/>
          </p:nvSpPr>
          <p:spPr>
            <a:xfrm>
              <a:off x="10528300" y="6711346"/>
              <a:ext cx="31496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5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成本</a:t>
              </a:r>
              <a:endParaRPr lang="zh-CN" altLang="en-US"/>
            </a:p>
          </p:txBody>
        </p:sp>
        <p:sp>
          <p:nvSpPr>
            <p:cNvPr id="13015" name="Object 13015"/>
            <p:cNvSpPr txBox="1"/>
            <p:nvPr/>
          </p:nvSpPr>
          <p:spPr>
            <a:xfrm>
              <a:off x="10515600" y="7888414"/>
              <a:ext cx="5257799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5000"/>
                </a:lnSpc>
              </a:pPr>
              <a:r>
                <a:rPr sz="35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ROI控制范围，成本可节省的地方</a:t>
              </a:r>
              <a:endParaRPr lang="zh-CN" altLang="en-US"/>
            </a:p>
          </p:txBody>
        </p:sp>
        <p:pic>
          <p:nvPicPr>
            <p:cNvPr id="13016" name="image 13016"/>
            <p:cNvPicPr>
              <a:picLocks noChangeAspect="1"/>
            </p:cNvPicPr>
            <p:nvPr/>
          </p:nvPicPr>
          <p:blipFill>
            <a:blip r:embed="rId13016">
                </a:blip>
            <a:srcRect/>
            <a:stretch>
              <a:fillRect/>
            </a:stretch>
          </p:blipFill>
          <p:spPr>
            <a:xfrm rot="0" flipV="0" flipH="0">
              <a:off x="9093200" y="4762500"/>
              <a:ext cx="1689100" cy="5130800"/>
            </a:xfrm>
            <a:prstGeom prst="rect">
              <a:avLst/>
            </a:prstGeom>
          </p:spPr>
        </p:pic>
        <p:pic>
          <p:nvPicPr>
            <p:cNvPr id="13017" name="image 13017"/>
            <p:cNvPicPr>
              <a:picLocks noChangeAspect="1"/>
            </p:cNvPicPr>
            <p:nvPr/>
          </p:nvPicPr>
          <p:blipFill>
            <a:blip r:embed="rId13017">
                </a:blip>
            <a:srcRect/>
            <a:stretch>
              <a:fillRect/>
            </a:stretch>
          </p:blipFill>
          <p:spPr>
            <a:xfrm rot="0" flipV="0" flipH="0">
              <a:off x="9194800" y="4864100"/>
              <a:ext cx="1485900" cy="1485900"/>
            </a:xfrm>
            <a:prstGeom prst="rect">
              <a:avLst/>
            </a:prstGeom>
          </p:spPr>
        </p:pic>
        <p:sp>
          <p:nvSpPr>
            <p:cNvPr id="13018" name="Object 13018"/>
            <p:cNvSpPr txBox="1"/>
            <p:nvPr/>
          </p:nvSpPr>
          <p:spPr>
            <a:xfrm>
              <a:off x="9296400" y="5019526"/>
              <a:ext cx="19177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02</a:t>
              </a:r>
              <a:endParaRPr lang="zh-CN" altLang="en-US"/>
            </a:p>
          </p:txBody>
        </p:sp>
      </p:grpSp>
      <p:grpSp>
        <p:nvGrpSpPr>
          <p:cNvPr id="13019" name="组合 13019"/>
          <p:cNvGrpSpPr/>
          <p:nvPr/>
        </p:nvGrpSpPr>
        <p:grpSpPr>
          <a:xfrm>
            <a:off x="2108200" y="4762500"/>
            <a:ext cx="6527800" cy="5130800"/>
            <a:chOff x="2108200" y="4762500"/>
            <a:chExt cx="6527800" cy="5130800"/>
          </a:xfrm>
        </p:grpSpPr>
        <p:sp>
          <p:nvSpPr>
            <p:cNvPr id="13020" name="Object 13020"/>
            <p:cNvSpPr txBox="1"/>
            <p:nvPr/>
          </p:nvSpPr>
          <p:spPr>
            <a:xfrm>
              <a:off x="3530600" y="6701186"/>
              <a:ext cx="33401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5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预算</a:t>
              </a:r>
              <a:endParaRPr lang="zh-CN" altLang="en-US"/>
            </a:p>
          </p:txBody>
        </p:sp>
        <p:sp>
          <p:nvSpPr>
            <p:cNvPr id="13021" name="Object 13021"/>
            <p:cNvSpPr txBox="1"/>
            <p:nvPr/>
          </p:nvSpPr>
          <p:spPr>
            <a:xfrm>
              <a:off x="3530600" y="7888414"/>
              <a:ext cx="5257799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5000"/>
                </a:lnSpc>
              </a:pPr>
              <a:r>
                <a:rPr sz="35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预算充足、合理，是否得到合理的运用</a:t>
              </a:r>
              <a:endParaRPr lang="zh-CN" altLang="en-US"/>
            </a:p>
          </p:txBody>
        </p:sp>
        <p:pic>
          <p:nvPicPr>
            <p:cNvPr id="13022" name="image 13022"/>
            <p:cNvPicPr>
              <a:picLocks noChangeAspect="1"/>
            </p:cNvPicPr>
            <p:nvPr/>
          </p:nvPicPr>
          <p:blipFill>
            <a:blip r:embed="rId13022">
                </a:blip>
            <a:srcRect/>
            <a:stretch>
              <a:fillRect/>
            </a:stretch>
          </p:blipFill>
          <p:spPr>
            <a:xfrm rot="0" flipV="0" flipH="0">
              <a:off x="2108200" y="4762500"/>
              <a:ext cx="1689100" cy="5130800"/>
            </a:xfrm>
            <a:prstGeom prst="rect">
              <a:avLst/>
            </a:prstGeom>
          </p:spPr>
        </p:pic>
        <p:pic>
          <p:nvPicPr>
            <p:cNvPr id="13023" name="image 13023"/>
            <p:cNvPicPr>
              <a:picLocks noChangeAspect="1"/>
            </p:cNvPicPr>
            <p:nvPr/>
          </p:nvPicPr>
          <p:blipFill>
            <a:blip r:embed="rId13023">
                </a:blip>
            <a:srcRect/>
            <a:stretch>
              <a:fillRect/>
            </a:stretch>
          </p:blipFill>
          <p:spPr>
            <a:xfrm rot="0" flipV="0" flipH="0">
              <a:off x="2209800" y="4864100"/>
              <a:ext cx="1485900" cy="1485900"/>
            </a:xfrm>
            <a:prstGeom prst="rect">
              <a:avLst/>
            </a:prstGeom>
          </p:spPr>
        </p:pic>
        <p:sp>
          <p:nvSpPr>
            <p:cNvPr id="13024" name="Object 13024"/>
            <p:cNvSpPr txBox="1"/>
            <p:nvPr/>
          </p:nvSpPr>
          <p:spPr>
            <a:xfrm>
              <a:off x="2425700" y="5019526"/>
              <a:ext cx="19177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01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Object 1401"/>
          <p:cNvSpPr txBox="1"/>
          <p:nvPr/>
        </p:nvSpPr>
        <p:spPr>
          <a:xfrm>
            <a:off x="1790699" y="4074673"/>
            <a:ext cx="125476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9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PART THREE</a:t>
            </a:r>
            <a:endParaRPr lang="zh-CN" altLang="en-US"/>
          </a:p>
        </p:txBody>
      </p:sp>
      <p:sp>
        <p:nvSpPr>
          <p:cNvPr id="1402" name="Object 1402"/>
          <p:cNvSpPr txBox="1"/>
          <p:nvPr/>
        </p:nvSpPr>
        <p:spPr>
          <a:xfrm>
            <a:off x="1790700" y="5820471"/>
            <a:ext cx="104013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0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工/作/反/思</a:t>
            </a:r>
            <a:endParaRPr lang="zh-CN" altLang="en-US"/>
          </a:p>
        </p:txBody>
      </p:sp>
      <p:sp>
        <p:nvSpPr>
          <p:cNvPr id="1403" name="Object 1403"/>
          <p:cNvSpPr txBox="1"/>
          <p:nvPr/>
        </p:nvSpPr>
        <p:spPr>
          <a:xfrm>
            <a:off x="1790700" y="11437863"/>
            <a:ext cx="59690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1074400" y="-2387600"/>
            <a:ext cx="18503900" cy="18503900"/>
          </a:xfrm>
          <a:prstGeom prst="rect">
            <a:avLst/>
          </a:prstGeom>
        </p:spPr>
      </p:pic>
      <p:pic>
        <p:nvPicPr>
          <p:cNvPr id="1405" name="image 1405"/>
          <p:cNvPicPr>
            <a:picLocks noChangeAspect="1"/>
          </p:cNvPicPr>
          <p:nvPr/>
        </p:nvPicPr>
        <p:blipFill>
          <a:blip r:embed="rId1405">
                </a:blip>
          <a:srcRect/>
          <a:stretch>
            <a:fillRect/>
          </a:stretch>
        </p:blipFill>
        <p:spPr>
          <a:xfrm rot="0" flipV="0" flipH="0">
            <a:off x="13068300" y="-469900"/>
            <a:ext cx="14655800" cy="14655800"/>
          </a:xfrm>
          <a:prstGeom prst="rect">
            <a:avLst/>
          </a:prstGeom>
        </p:spPr>
      </p:pic>
      <p:pic>
        <p:nvPicPr>
          <p:cNvPr id="1406" name="image 1406"/>
          <p:cNvPicPr>
            <a:picLocks noChangeAspect="1"/>
          </p:cNvPicPr>
          <p:nvPr/>
        </p:nvPicPr>
        <p:blipFill>
          <a:blip r:embed="rId1406">
                </a:blip>
          <a:srcRect/>
          <a:stretch>
            <a:fillRect/>
          </a:stretch>
        </p:blipFill>
        <p:spPr>
          <a:xfrm rot="0" flipV="0" flipH="0">
            <a:off x="14998700" y="1409700"/>
            <a:ext cx="10896600" cy="10896600"/>
          </a:xfrm>
          <a:prstGeom prst="rect">
            <a:avLst/>
          </a:prstGeom>
        </p:spPr>
      </p:pic>
      <p:pic>
        <p:nvPicPr>
          <p:cNvPr id="1407" name="image 1407"/>
          <p:cNvPicPr>
            <a:picLocks noChangeAspect="1"/>
          </p:cNvPicPr>
          <p:nvPr/>
        </p:nvPicPr>
        <p:blipFill>
          <a:blip r:embed="rId1407">
                </a:blip>
          <a:srcRect/>
          <a:stretch>
            <a:fillRect/>
          </a:stretch>
        </p:blipFill>
        <p:spPr>
          <a:xfrm rot="0" flipV="0" flipH="0">
            <a:off x="11049000" y="9182100"/>
            <a:ext cx="1155700" cy="1562100"/>
          </a:xfrm>
          <a:prstGeom prst="rect">
            <a:avLst/>
          </a:prstGeom>
        </p:spPr>
      </p:pic>
      <p:pic>
        <p:nvPicPr>
          <p:cNvPr id="1408" name="image 1408"/>
          <p:cNvPicPr>
            <a:picLocks noChangeAspect="1"/>
          </p:cNvPicPr>
          <p:nvPr/>
        </p:nvPicPr>
        <p:blipFill>
          <a:blip r:embed="rId1408">
                </a:blip>
          <a:srcRect/>
          <a:stretch>
            <a:fillRect/>
          </a:stretch>
        </p:blipFill>
        <p:spPr>
          <a:xfrm rot="0" flipV="0" flipH="0">
            <a:off x="13957300" y="1828800"/>
            <a:ext cx="1244600" cy="1460500"/>
          </a:xfrm>
          <a:prstGeom prst="rect">
            <a:avLst/>
          </a:prstGeom>
        </p:spPr>
      </p:pic>
      <p:sp>
        <p:nvSpPr>
          <p:cNvPr id="1409" name="Object 1409"/>
          <p:cNvSpPr txBox="1"/>
          <p:nvPr/>
        </p:nvSpPr>
        <p:spPr>
          <a:xfrm>
            <a:off x="16452998" y="2687381"/>
            <a:ext cx="12029508" cy="800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0" i="0" b="0" dirty="0" smtClean="0" lang="zh-CN">
                <a:solidFill>
                  <a:srgbClr val="5484FF"/>
                </a:solidFill>
                <a:latin typeface="OPPOSans-R"/>
                <a:ea typeface="OPPOSans-R"/>
              </a:rPr>
              <a:t>03</a:t>
            </a:r>
            <a:endParaRPr lang="zh-CN" altLang="en-US"/>
          </a:p>
        </p:txBody>
      </p:sp>
      <p:pic>
        <p:nvPicPr>
          <p:cNvPr id="14010" name="image 14010"/>
          <p:cNvPicPr>
            <a:picLocks noChangeAspect="1"/>
          </p:cNvPicPr>
          <p:nvPr/>
        </p:nvPicPr>
        <p:blipFill>
          <a:blip r:embed="rId14010">
                </a:blip>
          <a:srcRect/>
          <a:stretch>
            <a:fillRect/>
          </a:stretch>
        </p:blipFill>
        <p:spPr>
          <a:xfrm rot="0" flipV="0" flipH="0">
            <a:off x="21555317" y="11338729"/>
            <a:ext cx="1186628" cy="11728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12700" y="2197100"/>
            <a:ext cx="10655300" cy="99949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622300" y="508000"/>
            <a:ext cx="279400" cy="2794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    </a:blip>
          <a:srcRect/>
          <a:stretch>
            <a:fillRect/>
          </a:stretch>
        </p:blipFill>
        <p:spPr>
          <a:xfrm rot="0" flipV="0" flipH="0">
            <a:off x="1231900" y="508000"/>
            <a:ext cx="279400" cy="279400"/>
          </a:xfrm>
          <a:prstGeom prst="rect">
            <a:avLst/>
          </a:prstGeom>
        </p:spPr>
      </p:pic>
      <p:pic>
        <p:nvPicPr>
          <p:cNvPr id="1504" name="image 1504"/>
          <p:cNvPicPr>
            <a:picLocks noChangeAspect="1"/>
          </p:cNvPicPr>
          <p:nvPr/>
        </p:nvPicPr>
        <p:blipFill>
          <a:blip r:embed="rId1504">
                </a:blip>
          <a:srcRect/>
          <a:stretch>
            <a:fillRect/>
          </a:stretch>
        </p:blipFill>
        <p:spPr>
          <a:xfrm rot="0" flipV="0" flipH="0">
            <a:off x="1841500" y="508000"/>
            <a:ext cx="279400" cy="279400"/>
          </a:xfrm>
          <a:prstGeom prst="rect">
            <a:avLst/>
          </a:prstGeom>
        </p:spPr>
      </p:pic>
      <p:sp>
        <p:nvSpPr>
          <p:cNvPr id="1505" name="Object 1505"/>
          <p:cNvSpPr txBox="1"/>
          <p:nvPr/>
        </p:nvSpPr>
        <p:spPr>
          <a:xfrm>
            <a:off x="11620500" y="1679426"/>
            <a:ext cx="11163300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IMPROVEMENT PLAN</a:t>
            </a:r>
            <a:endParaRPr lang="zh-CN" altLang="en-US"/>
          </a:p>
        </p:txBody>
      </p:sp>
      <p:sp>
        <p:nvSpPr>
          <p:cNvPr id="1506" name="Object 1506"/>
          <p:cNvSpPr txBox="1"/>
          <p:nvPr/>
        </p:nvSpPr>
        <p:spPr>
          <a:xfrm>
            <a:off x="11620500" y="2427426"/>
            <a:ext cx="11404599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核心问题的改进方案</a:t>
            </a:r>
            <a:endParaRPr lang="zh-CN" altLang="en-US"/>
          </a:p>
        </p:txBody>
      </p:sp>
      <p:sp>
        <p:nvSpPr>
          <p:cNvPr id="1507" name="Object 1507"/>
          <p:cNvSpPr txBox="1"/>
          <p:nvPr/>
        </p:nvSpPr>
        <p:spPr>
          <a:xfrm>
            <a:off x="11620500" y="11425163"/>
            <a:ext cx="5397499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1508" name="image 1508"/>
          <p:cNvPicPr>
            <a:picLocks noChangeAspect="1"/>
          </p:cNvPicPr>
          <p:nvPr/>
        </p:nvPicPr>
        <p:blipFill>
          <a:blip r:embed="rId1508">
                </a:blip>
          <a:srcRect/>
          <a:stretch>
            <a:fillRect/>
          </a:stretch>
        </p:blipFill>
        <p:spPr>
          <a:xfrm rot="0" flipV="0" flipH="0">
            <a:off x="11684000" y="4267200"/>
            <a:ext cx="13144500" cy="6477000"/>
          </a:xfrm>
          <a:prstGeom prst="rect">
            <a:avLst/>
          </a:prstGeom>
        </p:spPr>
      </p:pic>
      <p:sp>
        <p:nvSpPr>
          <p:cNvPr id="1509" name="Object 1509"/>
          <p:cNvSpPr txBox="1"/>
          <p:nvPr/>
        </p:nvSpPr>
        <p:spPr>
          <a:xfrm>
            <a:off x="12230100" y="4649914"/>
            <a:ext cx="10553700" cy="5232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42500"/>
              </a:lnSpc>
            </a:pPr>
            <a:r>
              <a:rPr sz="35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1.提升开发效率</a:t>
            </a:r>
            <a:endParaRPr lang="zh-CN" altLang="en-US" sz="3500"/>
          </a:p>
          <a:p>
            <a:pPr algn="l">
              <a:lnSpc>
                <a:spcPct val="142500"/>
              </a:lnSpc>
            </a:pPr>
            <a:r>
              <a:rPr sz="35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2.加强设计、项目及运营各部分的衔接工作</a:t>
            </a:r>
            <a:endParaRPr lang="zh-CN" altLang="en-US" sz="3500"/>
          </a:p>
          <a:p>
            <a:pPr algn="l">
              <a:lnSpc>
                <a:spcPct val="142500"/>
              </a:lnSpc>
            </a:pPr>
            <a:r>
              <a:rPr sz="35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3.加强团队建设及专业管理能力</a:t>
            </a:r>
            <a:endParaRPr lang="zh-CN" altLang="en-US" sz="3500"/>
          </a:p>
          <a:p>
            <a:pPr algn="l">
              <a:lnSpc>
                <a:spcPct val="142500"/>
              </a:lnSpc>
            </a:pPr>
            <a:r>
              <a:rPr sz="35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4.转化率需要提高</a:t>
            </a:r>
            <a:endParaRPr lang="zh-CN" altLang="en-US" sz="3500"/>
          </a:p>
          <a:p>
            <a:pPr algn="l">
              <a:lnSpc>
                <a:spcPct val="142500"/>
              </a:lnSpc>
            </a:pPr>
            <a:r>
              <a:rPr sz="35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5.监控活动各项指标数据，每日汇总、反馈调整</a:t>
            </a:r>
            <a:endParaRPr lang="zh-CN" altLang="en-US" sz="3500"/>
          </a:p>
          <a:p>
            <a:pPr algn="l">
              <a:lnSpc>
                <a:spcPct val="142500"/>
              </a:lnSpc>
            </a:pPr>
            <a:r>
              <a:rPr sz="35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6.降低投资回报率ROI</a:t>
            </a:r>
            <a:endParaRPr lang="zh-CN" altLang="en-US" sz="3500"/>
          </a:p>
          <a:p>
            <a:pPr algn="l">
              <a:lnSpc>
                <a:spcPct val="142500"/>
              </a:lnSpc>
            </a:pPr>
            <a:r>
              <a:rPr sz="3500" i="0" b="0" dirty="0" smtClean="0" lang="zh-CN">
                <a:solidFill>
                  <a:srgbClr val="595757"/>
                </a:solidFill>
                <a:latin typeface="OPPOSans-R"/>
                <a:ea typeface="OPPOSans-R"/>
              </a:rPr>
              <a:t>7.评审与测试-项目可行性、效果性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Object 1601"/>
          <p:cNvSpPr txBox="1"/>
          <p:nvPr/>
        </p:nvSpPr>
        <p:spPr>
          <a:xfrm>
            <a:off x="8909050" y="11889618"/>
            <a:ext cx="6565900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sp>
        <p:nvSpPr>
          <p:cNvPr id="1602" name="Object 1602"/>
          <p:cNvSpPr txBox="1"/>
          <p:nvPr/>
        </p:nvSpPr>
        <p:spPr>
          <a:xfrm>
            <a:off x="6045200" y="1331081"/>
            <a:ext cx="12293600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FOLLOW UP STRATEGY</a:t>
            </a:r>
            <a:endParaRPr lang="zh-CN" altLang="en-US"/>
          </a:p>
        </p:txBody>
      </p:sp>
      <p:sp>
        <p:nvSpPr>
          <p:cNvPr id="1603" name="Object 1603"/>
          <p:cNvSpPr txBox="1"/>
          <p:nvPr/>
        </p:nvSpPr>
        <p:spPr>
          <a:xfrm>
            <a:off x="4527550" y="2052792"/>
            <a:ext cx="153289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持续性的复盘效果跟进策略</a:t>
            </a:r>
            <a:endParaRPr lang="zh-CN" altLang="en-US"/>
          </a:p>
        </p:txBody>
      </p:sp>
      <p:grpSp>
        <p:nvGrpSpPr>
          <p:cNvPr id="1604" name="组合 1604"/>
          <p:cNvGrpSpPr/>
          <p:nvPr/>
        </p:nvGrpSpPr>
        <p:grpSpPr>
          <a:xfrm>
            <a:off x="2667000" y="3530600"/>
            <a:ext cx="10045699" cy="8496300"/>
            <a:chOff x="2667000" y="3530600"/>
            <a:chExt cx="10045699" cy="8496300"/>
          </a:xfrm>
        </p:grpSpPr>
        <p:pic>
          <p:nvPicPr>
            <p:cNvPr id="1605" name="image 1605"/>
            <p:cNvPicPr>
              <a:picLocks noChangeAspect="1"/>
            </p:cNvPicPr>
            <p:nvPr/>
          </p:nvPicPr>
          <p:blipFill>
            <a:blip r:embed="rId1605">
                </a:blip>
            <a:srcRect/>
            <a:stretch>
              <a:fillRect/>
            </a:stretch>
          </p:blipFill>
          <p:spPr>
            <a:xfrm rot="0" flipV="0" flipH="0">
              <a:off x="7797800" y="4699000"/>
              <a:ext cx="4914900" cy="4914900"/>
            </a:xfrm>
            <a:prstGeom prst="rect">
              <a:avLst/>
            </a:prstGeom>
          </p:spPr>
        </p:pic>
        <p:pic>
          <p:nvPicPr>
            <p:cNvPr id="1606" name="image 1606"/>
            <p:cNvPicPr>
              <a:picLocks noChangeAspect="1"/>
            </p:cNvPicPr>
            <p:nvPr/>
          </p:nvPicPr>
          <p:blipFill>
            <a:blip r:embed="rId1606">
                </a:blip>
            <a:srcRect/>
            <a:stretch>
              <a:fillRect/>
            </a:stretch>
          </p:blipFill>
          <p:spPr>
            <a:xfrm rot="0" flipV="0" flipH="0">
              <a:off x="4686300" y="7531100"/>
              <a:ext cx="4521200" cy="4495800"/>
            </a:xfrm>
            <a:prstGeom prst="rect">
              <a:avLst/>
            </a:prstGeom>
          </p:spPr>
        </p:pic>
        <p:pic>
          <p:nvPicPr>
            <p:cNvPr id="1607" name="image 1607"/>
            <p:cNvPicPr>
              <a:picLocks noChangeAspect="1"/>
            </p:cNvPicPr>
            <p:nvPr/>
          </p:nvPicPr>
          <p:blipFill>
            <a:blip r:embed="rId1607">
                </a:blip>
            <a:srcRect/>
            <a:stretch>
              <a:fillRect/>
            </a:stretch>
          </p:blipFill>
          <p:spPr>
            <a:xfrm rot="0" flipV="0" flipH="0">
              <a:off x="2667000" y="5016500"/>
              <a:ext cx="3771900" cy="3810000"/>
            </a:xfrm>
            <a:prstGeom prst="rect">
              <a:avLst/>
            </a:prstGeom>
          </p:spPr>
        </p:pic>
        <p:pic>
          <p:nvPicPr>
            <p:cNvPr id="1608" name="image 1608"/>
            <p:cNvPicPr>
              <a:picLocks noChangeAspect="1"/>
            </p:cNvPicPr>
            <p:nvPr/>
          </p:nvPicPr>
          <p:blipFill>
            <a:blip r:embed="rId1608">
                </a:blip>
            <a:srcRect/>
            <a:stretch>
              <a:fillRect/>
            </a:stretch>
          </p:blipFill>
          <p:spPr>
            <a:xfrm rot="0" flipV="0" flipH="0">
              <a:off x="5194300" y="3530600"/>
              <a:ext cx="2768600" cy="2768600"/>
            </a:xfrm>
            <a:prstGeom prst="rect">
              <a:avLst/>
            </a:prstGeom>
          </p:spPr>
        </p:pic>
        <p:pic>
          <p:nvPicPr>
            <p:cNvPr id="1609" name="image 1609"/>
            <p:cNvPicPr>
              <a:picLocks noChangeAspect="1"/>
            </p:cNvPicPr>
            <p:nvPr/>
          </p:nvPicPr>
          <p:blipFill>
            <a:blip r:embed="rId1609">
                </a:blip>
            <a:srcRect/>
            <a:stretch>
              <a:fillRect/>
            </a:stretch>
          </p:blipFill>
          <p:spPr>
            <a:xfrm rot="0" flipV="0" flipH="0">
              <a:off x="6070600" y="4724400"/>
              <a:ext cx="939800" cy="838200"/>
            </a:xfrm>
            <a:prstGeom prst="rect">
              <a:avLst/>
            </a:prstGeom>
          </p:spPr>
        </p:pic>
        <p:pic>
          <p:nvPicPr>
            <p:cNvPr id="16010" name="image 16010"/>
            <p:cNvPicPr>
              <a:picLocks noChangeAspect="1"/>
            </p:cNvPicPr>
            <p:nvPr/>
          </p:nvPicPr>
          <p:blipFill>
            <a:blip r:embed="rId16010">
                </a:blip>
            <a:srcRect/>
            <a:stretch>
              <a:fillRect/>
            </a:stretch>
          </p:blipFill>
          <p:spPr>
            <a:xfrm rot="0" flipV="0" flipH="0">
              <a:off x="3835400" y="6616700"/>
              <a:ext cx="1524000" cy="1130300"/>
            </a:xfrm>
            <a:prstGeom prst="rect">
              <a:avLst/>
            </a:prstGeom>
          </p:spPr>
        </p:pic>
        <p:sp>
          <p:nvSpPr>
            <p:cNvPr id="16011" name="Object 16011"/>
            <p:cNvSpPr txBox="1"/>
            <p:nvPr/>
          </p:nvSpPr>
          <p:spPr>
            <a:xfrm>
              <a:off x="6159500" y="3837371"/>
              <a:ext cx="1358900" cy="685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01</a:t>
              </a:r>
              <a:endParaRPr lang="zh-CN" altLang="en-US"/>
            </a:p>
          </p:txBody>
        </p:sp>
        <p:sp>
          <p:nvSpPr>
            <p:cNvPr id="16012" name="Object 16012"/>
            <p:cNvSpPr txBox="1"/>
            <p:nvPr/>
          </p:nvSpPr>
          <p:spPr>
            <a:xfrm>
              <a:off x="4216400" y="5526471"/>
              <a:ext cx="1358900" cy="685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02</a:t>
              </a:r>
              <a:endParaRPr lang="zh-CN" altLang="en-US"/>
            </a:p>
          </p:txBody>
        </p:sp>
        <p:sp>
          <p:nvSpPr>
            <p:cNvPr id="16013" name="Object 16013"/>
            <p:cNvSpPr txBox="1"/>
            <p:nvPr/>
          </p:nvSpPr>
          <p:spPr>
            <a:xfrm>
              <a:off x="6604000" y="8015671"/>
              <a:ext cx="1358900" cy="685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03</a:t>
              </a:r>
              <a:endParaRPr lang="zh-CN" altLang="en-US"/>
            </a:p>
          </p:txBody>
        </p:sp>
        <p:sp>
          <p:nvSpPr>
            <p:cNvPr id="16014" name="Object 16014"/>
            <p:cNvSpPr txBox="1"/>
            <p:nvPr/>
          </p:nvSpPr>
          <p:spPr>
            <a:xfrm>
              <a:off x="9880600" y="5132771"/>
              <a:ext cx="1358900" cy="685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04</a:t>
              </a:r>
              <a:endParaRPr lang="zh-CN" altLang="en-US"/>
            </a:p>
          </p:txBody>
        </p:sp>
        <p:pic>
          <p:nvPicPr>
            <p:cNvPr id="16015" name="image 16015"/>
            <p:cNvPicPr>
              <a:picLocks noChangeAspect="1"/>
            </p:cNvPicPr>
            <p:nvPr/>
          </p:nvPicPr>
          <p:blipFill>
            <a:blip r:embed="rId16015">
                </a:blip>
            <a:srcRect/>
            <a:stretch>
              <a:fillRect/>
            </a:stretch>
          </p:blipFill>
          <p:spPr>
            <a:xfrm rot="0" flipV="0" flipH="0">
              <a:off x="6057900" y="9232900"/>
              <a:ext cx="1854200" cy="1739900"/>
            </a:xfrm>
            <a:prstGeom prst="rect">
              <a:avLst/>
            </a:prstGeom>
          </p:spPr>
        </p:pic>
        <p:pic>
          <p:nvPicPr>
            <p:cNvPr id="16016" name="image 16016"/>
            <p:cNvPicPr>
              <a:picLocks noChangeAspect="1"/>
            </p:cNvPicPr>
            <p:nvPr/>
          </p:nvPicPr>
          <p:blipFill>
            <a:blip r:embed="rId16016">
                </a:blip>
            <a:srcRect/>
            <a:stretch>
              <a:fillRect/>
            </a:stretch>
          </p:blipFill>
          <p:spPr>
            <a:xfrm rot="0" flipV="0" flipH="0">
              <a:off x="9296400" y="6235700"/>
              <a:ext cx="1930400" cy="1981200"/>
            </a:xfrm>
            <a:prstGeom prst="rect">
              <a:avLst/>
            </a:prstGeom>
          </p:spPr>
        </p:pic>
      </p:grpSp>
      <p:grpSp>
        <p:nvGrpSpPr>
          <p:cNvPr id="16017" name="组合 16017"/>
          <p:cNvGrpSpPr/>
          <p:nvPr/>
        </p:nvGrpSpPr>
        <p:grpSpPr>
          <a:xfrm>
            <a:off x="13893800" y="4281871"/>
            <a:ext cx="8039100" cy="1240469"/>
            <a:chOff x="13893800" y="4281871"/>
            <a:chExt cx="8039100" cy="1240469"/>
          </a:xfrm>
        </p:grpSpPr>
        <p:sp>
          <p:nvSpPr>
            <p:cNvPr id="16018" name="Object 16018"/>
            <p:cNvSpPr txBox="1"/>
            <p:nvPr/>
          </p:nvSpPr>
          <p:spPr>
            <a:xfrm>
              <a:off x="14300200" y="4205671"/>
              <a:ext cx="4013200" cy="685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0" dirty="0" smtClean="0" lang="zh-CN">
                  <a:solidFill>
                    <a:srgbClr val="56BEB3"/>
                  </a:solidFill>
                  <a:latin typeface="OPPOSans-H"/>
                  <a:ea typeface="OPPOSans-H"/>
                </a:rPr>
                <a:t>STEP 01</a:t>
              </a:r>
              <a:endParaRPr lang="zh-CN" altLang="en-US"/>
            </a:p>
          </p:txBody>
        </p:sp>
        <p:pic>
          <p:nvPicPr>
            <p:cNvPr id="16019" name="image 16019"/>
            <p:cNvPicPr>
              <a:picLocks noChangeAspect="1"/>
            </p:cNvPicPr>
            <p:nvPr/>
          </p:nvPicPr>
          <p:blipFill>
            <a:blip r:embed="rId16019">
                </a:blip>
            <a:srcRect/>
            <a:stretch>
              <a:fillRect/>
            </a:stretch>
          </p:blipFill>
          <p:spPr>
            <a:xfrm rot="0" flipV="0" flipH="0">
              <a:off x="13893800" y="4559300"/>
              <a:ext cx="190500" cy="190500"/>
            </a:xfrm>
            <a:prstGeom prst="rect">
              <a:avLst/>
            </a:prstGeom>
          </p:spPr>
        </p:pic>
        <p:sp>
          <p:nvSpPr>
            <p:cNvPr id="16020" name="Object 16020"/>
            <p:cNvSpPr txBox="1"/>
            <p:nvPr/>
          </p:nvSpPr>
          <p:spPr>
            <a:xfrm>
              <a:off x="14274800" y="4988940"/>
              <a:ext cx="78105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持续关注数据、进行监控</a:t>
              </a:r>
              <a:endParaRPr lang="zh-CN" altLang="en-US"/>
            </a:p>
          </p:txBody>
        </p:sp>
      </p:grpSp>
      <p:grpSp>
        <p:nvGrpSpPr>
          <p:cNvPr id="16021" name="组合 16021"/>
          <p:cNvGrpSpPr/>
          <p:nvPr/>
        </p:nvGrpSpPr>
        <p:grpSpPr>
          <a:xfrm>
            <a:off x="13893800" y="5970971"/>
            <a:ext cx="8077200" cy="1240469"/>
            <a:chOff x="13893800" y="5970971"/>
            <a:chExt cx="8077200" cy="1240469"/>
          </a:xfrm>
        </p:grpSpPr>
        <p:sp>
          <p:nvSpPr>
            <p:cNvPr id="16022" name="Object 16022"/>
            <p:cNvSpPr txBox="1"/>
            <p:nvPr/>
          </p:nvSpPr>
          <p:spPr>
            <a:xfrm>
              <a:off x="14300200" y="5894771"/>
              <a:ext cx="3771900" cy="685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0" dirty="0" smtClean="0" lang="zh-CN">
                  <a:solidFill>
                    <a:srgbClr val="56BEB3"/>
                  </a:solidFill>
                  <a:latin typeface="OPPOSans-H"/>
                  <a:ea typeface="OPPOSans-H"/>
                </a:rPr>
                <a:t>STEP 02</a:t>
              </a:r>
              <a:endParaRPr lang="zh-CN" altLang="en-US"/>
            </a:p>
          </p:txBody>
        </p:sp>
        <p:pic>
          <p:nvPicPr>
            <p:cNvPr id="16023" name="image 16023"/>
            <p:cNvPicPr>
              <a:picLocks noChangeAspect="1"/>
            </p:cNvPicPr>
            <p:nvPr/>
          </p:nvPicPr>
          <p:blipFill>
            <a:blip r:embed="rId16023">
                </a:blip>
            <a:srcRect/>
            <a:stretch>
              <a:fillRect/>
            </a:stretch>
          </p:blipFill>
          <p:spPr>
            <a:xfrm rot="0" flipV="0" flipH="0">
              <a:off x="13893800" y="6248400"/>
              <a:ext cx="190500" cy="190500"/>
            </a:xfrm>
            <a:prstGeom prst="rect">
              <a:avLst/>
            </a:prstGeom>
          </p:spPr>
        </p:pic>
        <p:sp>
          <p:nvSpPr>
            <p:cNvPr id="16024" name="Object 16024"/>
            <p:cNvSpPr txBox="1"/>
            <p:nvPr/>
          </p:nvSpPr>
          <p:spPr>
            <a:xfrm>
              <a:off x="14312900" y="6678040"/>
              <a:ext cx="78105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围绕活动目标制定指标</a:t>
              </a:r>
              <a:endParaRPr lang="zh-CN" altLang="en-US"/>
            </a:p>
          </p:txBody>
        </p:sp>
      </p:grpSp>
      <p:grpSp>
        <p:nvGrpSpPr>
          <p:cNvPr id="16025" name="组合 16025"/>
          <p:cNvGrpSpPr/>
          <p:nvPr/>
        </p:nvGrpSpPr>
        <p:grpSpPr>
          <a:xfrm>
            <a:off x="13893800" y="7787071"/>
            <a:ext cx="8039100" cy="1240469"/>
            <a:chOff x="13893800" y="7787071"/>
            <a:chExt cx="8039100" cy="1240469"/>
          </a:xfrm>
        </p:grpSpPr>
        <p:sp>
          <p:nvSpPr>
            <p:cNvPr id="16026" name="Object 16026"/>
            <p:cNvSpPr txBox="1"/>
            <p:nvPr/>
          </p:nvSpPr>
          <p:spPr>
            <a:xfrm>
              <a:off x="14300200" y="7710871"/>
              <a:ext cx="4203700" cy="685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0" dirty="0" smtClean="0" lang="zh-CN">
                  <a:solidFill>
                    <a:srgbClr val="56BEB3"/>
                  </a:solidFill>
                  <a:latin typeface="OPPOSans-H"/>
                  <a:ea typeface="OPPOSans-H"/>
                </a:rPr>
                <a:t>STEP 03</a:t>
              </a:r>
              <a:endParaRPr lang="zh-CN" altLang="en-US"/>
            </a:p>
          </p:txBody>
        </p:sp>
        <p:pic>
          <p:nvPicPr>
            <p:cNvPr id="16027" name="image 16027"/>
            <p:cNvPicPr>
              <a:picLocks noChangeAspect="1"/>
            </p:cNvPicPr>
            <p:nvPr/>
          </p:nvPicPr>
          <p:blipFill>
            <a:blip r:embed="rId16027">
                </a:blip>
            <a:srcRect/>
            <a:stretch>
              <a:fillRect/>
            </a:stretch>
          </p:blipFill>
          <p:spPr>
            <a:xfrm rot="0" flipV="0" flipH="0">
              <a:off x="13893800" y="8064500"/>
              <a:ext cx="190500" cy="190500"/>
            </a:xfrm>
            <a:prstGeom prst="rect">
              <a:avLst/>
            </a:prstGeom>
          </p:spPr>
        </p:pic>
        <p:sp>
          <p:nvSpPr>
            <p:cNvPr id="16028" name="Object 16028"/>
            <p:cNvSpPr txBox="1"/>
            <p:nvPr/>
          </p:nvSpPr>
          <p:spPr>
            <a:xfrm>
              <a:off x="14274800" y="8494141"/>
              <a:ext cx="78105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持续复盘工作，吸取经验，制定策略</a:t>
              </a:r>
              <a:endParaRPr lang="zh-CN" altLang="en-US"/>
            </a:p>
          </p:txBody>
        </p:sp>
      </p:grpSp>
      <p:grpSp>
        <p:nvGrpSpPr>
          <p:cNvPr id="16029" name="组合 16029"/>
          <p:cNvGrpSpPr/>
          <p:nvPr/>
        </p:nvGrpSpPr>
        <p:grpSpPr>
          <a:xfrm>
            <a:off x="13893800" y="9780971"/>
            <a:ext cx="8051800" cy="1240469"/>
            <a:chOff x="13893800" y="9780971"/>
            <a:chExt cx="8051800" cy="1240469"/>
          </a:xfrm>
        </p:grpSpPr>
        <p:sp>
          <p:nvSpPr>
            <p:cNvPr id="16030" name="Object 16030"/>
            <p:cNvSpPr txBox="1"/>
            <p:nvPr/>
          </p:nvSpPr>
          <p:spPr>
            <a:xfrm>
              <a:off x="14300200" y="9704771"/>
              <a:ext cx="3771900" cy="685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000" i="0" b="0" dirty="0" smtClean="0" lang="zh-CN">
                  <a:solidFill>
                    <a:srgbClr val="56BEB3"/>
                  </a:solidFill>
                  <a:latin typeface="OPPOSans-H"/>
                  <a:ea typeface="OPPOSans-H"/>
                </a:rPr>
                <a:t>STEP 04</a:t>
              </a:r>
              <a:endParaRPr lang="zh-CN" altLang="en-US"/>
            </a:p>
          </p:txBody>
        </p:sp>
        <p:pic>
          <p:nvPicPr>
            <p:cNvPr id="16031" name="image 16031"/>
            <p:cNvPicPr>
              <a:picLocks noChangeAspect="1"/>
            </p:cNvPicPr>
            <p:nvPr/>
          </p:nvPicPr>
          <p:blipFill>
            <a:blip r:embed="rId16031">
                </a:blip>
            <a:srcRect/>
            <a:stretch>
              <a:fillRect/>
            </a:stretch>
          </p:blipFill>
          <p:spPr>
            <a:xfrm rot="0" flipV="0" flipH="0">
              <a:off x="13893800" y="10058400"/>
              <a:ext cx="190500" cy="190500"/>
            </a:xfrm>
            <a:prstGeom prst="rect">
              <a:avLst/>
            </a:prstGeom>
          </p:spPr>
        </p:pic>
        <p:sp>
          <p:nvSpPr>
            <p:cNvPr id="16032" name="Object 16032"/>
            <p:cNvSpPr txBox="1"/>
            <p:nvPr/>
          </p:nvSpPr>
          <p:spPr>
            <a:xfrm>
              <a:off x="14287500" y="10488041"/>
              <a:ext cx="78105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工作后续跟进策略，总结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Object 1701"/>
          <p:cNvSpPr txBox="1"/>
          <p:nvPr/>
        </p:nvSpPr>
        <p:spPr>
          <a:xfrm>
            <a:off x="1790700" y="4126743"/>
            <a:ext cx="109220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9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PART FOUR</a:t>
            </a:r>
            <a:endParaRPr lang="zh-CN" altLang="en-US"/>
          </a:p>
        </p:txBody>
      </p:sp>
      <p:sp>
        <p:nvSpPr>
          <p:cNvPr id="1702" name="Object 1702"/>
          <p:cNvSpPr txBox="1"/>
          <p:nvPr/>
        </p:nvSpPr>
        <p:spPr>
          <a:xfrm>
            <a:off x="1790700" y="5820472"/>
            <a:ext cx="94361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0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工/作/计/划</a:t>
            </a:r>
            <a:endParaRPr lang="zh-CN" altLang="en-US"/>
          </a:p>
        </p:txBody>
      </p:sp>
      <p:sp>
        <p:nvSpPr>
          <p:cNvPr id="1703" name="Object 1703"/>
          <p:cNvSpPr txBox="1"/>
          <p:nvPr/>
        </p:nvSpPr>
        <p:spPr>
          <a:xfrm>
            <a:off x="1790700" y="11437863"/>
            <a:ext cx="65151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1704" name="image 1704"/>
          <p:cNvPicPr>
            <a:picLocks noChangeAspect="1"/>
          </p:cNvPicPr>
          <p:nvPr/>
        </p:nvPicPr>
        <p:blipFill>
          <a:blip r:embed="rId1704">
                </a:blip>
          <a:srcRect/>
          <a:stretch>
            <a:fillRect/>
          </a:stretch>
        </p:blipFill>
        <p:spPr>
          <a:xfrm rot="0" flipV="0" flipH="0">
            <a:off x="11074400" y="-2387600"/>
            <a:ext cx="18503900" cy="18503900"/>
          </a:xfrm>
          <a:prstGeom prst="rect">
            <a:avLst/>
          </a:prstGeom>
        </p:spPr>
      </p:pic>
      <p:pic>
        <p:nvPicPr>
          <p:cNvPr id="1705" name="image 1705"/>
          <p:cNvPicPr>
            <a:picLocks noChangeAspect="1"/>
          </p:cNvPicPr>
          <p:nvPr/>
        </p:nvPicPr>
        <p:blipFill>
          <a:blip r:embed="rId1705">
                </a:blip>
          <a:srcRect/>
          <a:stretch>
            <a:fillRect/>
          </a:stretch>
        </p:blipFill>
        <p:spPr>
          <a:xfrm rot="0" flipV="0" flipH="0">
            <a:off x="13068300" y="-469900"/>
            <a:ext cx="14655800" cy="14655800"/>
          </a:xfrm>
          <a:prstGeom prst="rect">
            <a:avLst/>
          </a:prstGeom>
        </p:spPr>
      </p:pic>
      <p:pic>
        <p:nvPicPr>
          <p:cNvPr id="1706" name="image 1706"/>
          <p:cNvPicPr>
            <a:picLocks noChangeAspect="1"/>
          </p:cNvPicPr>
          <p:nvPr/>
        </p:nvPicPr>
        <p:blipFill>
          <a:blip r:embed="rId1706">
                </a:blip>
          <a:srcRect/>
          <a:stretch>
            <a:fillRect/>
          </a:stretch>
        </p:blipFill>
        <p:spPr>
          <a:xfrm rot="0" flipV="0" flipH="0">
            <a:off x="14998700" y="1409700"/>
            <a:ext cx="10896600" cy="10896600"/>
          </a:xfrm>
          <a:prstGeom prst="rect">
            <a:avLst/>
          </a:prstGeom>
        </p:spPr>
      </p:pic>
      <p:pic>
        <p:nvPicPr>
          <p:cNvPr id="1707" name="image 1707"/>
          <p:cNvPicPr>
            <a:picLocks noChangeAspect="1"/>
          </p:cNvPicPr>
          <p:nvPr/>
        </p:nvPicPr>
        <p:blipFill>
          <a:blip r:embed="rId1707">
                </a:blip>
          <a:srcRect/>
          <a:stretch>
            <a:fillRect/>
          </a:stretch>
        </p:blipFill>
        <p:spPr>
          <a:xfrm rot="0" flipV="0" flipH="0">
            <a:off x="11049000" y="9182100"/>
            <a:ext cx="1155700" cy="1562100"/>
          </a:xfrm>
          <a:prstGeom prst="rect">
            <a:avLst/>
          </a:prstGeom>
        </p:spPr>
      </p:pic>
      <p:pic>
        <p:nvPicPr>
          <p:cNvPr id="1708" name="image 1708"/>
          <p:cNvPicPr>
            <a:picLocks noChangeAspect="1"/>
          </p:cNvPicPr>
          <p:nvPr/>
        </p:nvPicPr>
        <p:blipFill>
          <a:blip r:embed="rId1708">
                </a:blip>
          <a:srcRect/>
          <a:stretch>
            <a:fillRect/>
          </a:stretch>
        </p:blipFill>
        <p:spPr>
          <a:xfrm rot="0" flipV="0" flipH="0">
            <a:off x="13957300" y="1828800"/>
            <a:ext cx="1244600" cy="1460500"/>
          </a:xfrm>
          <a:prstGeom prst="rect">
            <a:avLst/>
          </a:prstGeom>
        </p:spPr>
      </p:pic>
      <p:sp>
        <p:nvSpPr>
          <p:cNvPr id="1709" name="Object 1709"/>
          <p:cNvSpPr txBox="1"/>
          <p:nvPr/>
        </p:nvSpPr>
        <p:spPr>
          <a:xfrm>
            <a:off x="16758766" y="2781300"/>
            <a:ext cx="10947538" cy="800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0" i="0" b="0" dirty="0" smtClean="0" lang="zh-CN">
                <a:solidFill>
                  <a:srgbClr val="5484FF"/>
                </a:solidFill>
                <a:latin typeface="OPPOSans-R"/>
                <a:ea typeface="OPPOSans-R"/>
              </a:rPr>
              <a:t>04</a:t>
            </a:r>
            <a:endParaRPr lang="zh-CN" altLang="en-US"/>
          </a:p>
        </p:txBody>
      </p:sp>
      <p:pic>
        <p:nvPicPr>
          <p:cNvPr id="17010" name="image 17010"/>
          <p:cNvPicPr>
            <a:picLocks noChangeAspect="1"/>
          </p:cNvPicPr>
          <p:nvPr/>
        </p:nvPicPr>
        <p:blipFill>
          <a:blip r:embed="rId17010">
                </a:blip>
          <a:srcRect/>
          <a:stretch>
            <a:fillRect/>
          </a:stretch>
        </p:blipFill>
        <p:spPr>
          <a:xfrm rot="0" flipV="0" flipH="0">
            <a:off x="21555317" y="11338729"/>
            <a:ext cx="1186628" cy="11728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Object 1801"/>
          <p:cNvSpPr txBox="1"/>
          <p:nvPr/>
        </p:nvSpPr>
        <p:spPr>
          <a:xfrm>
            <a:off x="1778000" y="1374626"/>
            <a:ext cx="9156700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WORK OBJECTIVE</a:t>
            </a:r>
            <a:endParaRPr lang="zh-CN" altLang="en-US"/>
          </a:p>
        </p:txBody>
      </p:sp>
      <p:sp>
        <p:nvSpPr>
          <p:cNvPr id="1802" name="Object 1802"/>
          <p:cNvSpPr txBox="1"/>
          <p:nvPr/>
        </p:nvSpPr>
        <p:spPr>
          <a:xfrm>
            <a:off x="1778000" y="2070300"/>
            <a:ext cx="6349999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工作目标</a:t>
            </a:r>
            <a:endParaRPr lang="zh-CN" altLang="en-US"/>
          </a:p>
        </p:txBody>
      </p:sp>
      <p:sp>
        <p:nvSpPr>
          <p:cNvPr id="1803" name="Object 1803"/>
          <p:cNvSpPr txBox="1"/>
          <p:nvPr/>
        </p:nvSpPr>
        <p:spPr>
          <a:xfrm>
            <a:off x="1778000" y="11425163"/>
            <a:ext cx="6134100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21348700" y="1562100"/>
            <a:ext cx="279400" cy="279400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1805">
                </a:blip>
          <a:srcRect/>
          <a:stretch>
            <a:fillRect/>
          </a:stretch>
        </p:blipFill>
        <p:spPr>
          <a:xfrm rot="0" flipV="0" flipH="0">
            <a:off x="21958300" y="1562100"/>
            <a:ext cx="279400" cy="279400"/>
          </a:xfrm>
          <a:prstGeom prst="rect">
            <a:avLst/>
          </a:prstGeom>
        </p:spPr>
      </p:pic>
      <p:pic>
        <p:nvPicPr>
          <p:cNvPr id="1806" name="image 1806"/>
          <p:cNvPicPr>
            <a:picLocks noChangeAspect="1"/>
          </p:cNvPicPr>
          <p:nvPr/>
        </p:nvPicPr>
        <p:blipFill>
          <a:blip r:embed="rId1806">
                </a:blip>
          <a:srcRect/>
          <a:stretch>
            <a:fillRect/>
          </a:stretch>
        </p:blipFill>
        <p:spPr>
          <a:xfrm rot="0" flipV="0" flipH="0">
            <a:off x="22567900" y="1562100"/>
            <a:ext cx="279400" cy="279400"/>
          </a:xfrm>
          <a:prstGeom prst="rect">
            <a:avLst/>
          </a:prstGeom>
        </p:spPr>
      </p:pic>
      <p:grpSp>
        <p:nvGrpSpPr>
          <p:cNvPr id="1807" name="组合 1807"/>
          <p:cNvGrpSpPr/>
          <p:nvPr/>
        </p:nvGrpSpPr>
        <p:grpSpPr>
          <a:xfrm>
            <a:off x="1866900" y="4495800"/>
            <a:ext cx="6502400" cy="5998480"/>
            <a:chOff x="1866900" y="4495800"/>
            <a:chExt cx="6502400" cy="5998480"/>
          </a:xfrm>
        </p:grpSpPr>
        <p:pic>
          <p:nvPicPr>
            <p:cNvPr id="1808" name="image 1808"/>
            <p:cNvPicPr>
              <a:picLocks noChangeAspect="1"/>
            </p:cNvPicPr>
            <p:nvPr/>
          </p:nvPicPr>
          <p:blipFill>
            <a:blip r:embed="rId1808">
                </a:blip>
            <a:srcRect/>
            <a:stretch>
              <a:fillRect/>
            </a:stretch>
          </p:blipFill>
          <p:spPr>
            <a:xfrm rot="0" flipV="0" flipH="0">
              <a:off x="1866900" y="4902200"/>
              <a:ext cx="6502400" cy="4305300"/>
            </a:xfrm>
            <a:prstGeom prst="rect">
              <a:avLst/>
            </a:prstGeom>
          </p:spPr>
        </p:pic>
        <p:pic>
          <p:nvPicPr>
            <p:cNvPr id="1809" name="image 1809"/>
            <p:cNvPicPr>
              <a:picLocks noChangeAspect="1"/>
            </p:cNvPicPr>
            <p:nvPr/>
          </p:nvPicPr>
          <p:blipFill>
            <a:blip r:embed="rId1809">
                </a:blip>
            <a:srcRect/>
            <a:stretch>
              <a:fillRect/>
            </a:stretch>
          </p:blipFill>
          <p:spPr>
            <a:xfrm rot="0" flipV="0" flipH="0">
              <a:off x="2489200" y="4495800"/>
              <a:ext cx="876300" cy="876300"/>
            </a:xfrm>
            <a:prstGeom prst="rect">
              <a:avLst/>
            </a:prstGeom>
          </p:spPr>
        </p:pic>
        <p:pic>
          <p:nvPicPr>
            <p:cNvPr id="18010" name="image 18010"/>
            <p:cNvPicPr>
              <a:picLocks noChangeAspect="1"/>
            </p:cNvPicPr>
            <p:nvPr/>
          </p:nvPicPr>
          <p:blipFill>
            <a:blip r:embed="rId18010">
                </a:blip>
            <a:srcRect/>
            <a:stretch>
              <a:fillRect/>
            </a:stretch>
          </p:blipFill>
          <p:spPr>
            <a:xfrm rot="0" flipV="0" flipH="0">
              <a:off x="2641600" y="4699000"/>
              <a:ext cx="571500" cy="495300"/>
            </a:xfrm>
            <a:prstGeom prst="rect">
              <a:avLst/>
            </a:prstGeom>
          </p:spPr>
        </p:pic>
        <p:sp>
          <p:nvSpPr>
            <p:cNvPr id="18011" name="Object 18011"/>
            <p:cNvSpPr txBox="1"/>
            <p:nvPr/>
          </p:nvSpPr>
          <p:spPr>
            <a:xfrm>
              <a:off x="2413000" y="5618390"/>
              <a:ext cx="49149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H"/>
                  <a:ea typeface="OPPOSans-H"/>
                </a:rPr>
                <a:t>提升品牌知名度</a:t>
              </a:r>
              <a:endParaRPr lang="zh-CN" altLang="en-US"/>
            </a:p>
          </p:txBody>
        </p:sp>
        <p:sp>
          <p:nvSpPr>
            <p:cNvPr id="18012" name="Object 18012"/>
            <p:cNvSpPr txBox="1"/>
            <p:nvPr/>
          </p:nvSpPr>
          <p:spPr>
            <a:xfrm>
              <a:off x="2387600" y="6551040"/>
              <a:ext cx="57404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使得受众认识、了解产品，提高品牌知名度</a:t>
              </a:r>
              <a:endParaRPr lang="zh-CN" altLang="en-US"/>
            </a:p>
          </p:txBody>
        </p:sp>
        <p:sp>
          <p:nvSpPr>
            <p:cNvPr id="18013" name="Object 18013"/>
            <p:cNvSpPr txBox="1"/>
            <p:nvPr/>
          </p:nvSpPr>
          <p:spPr>
            <a:xfrm>
              <a:off x="2298700" y="9021080"/>
              <a:ext cx="2463800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8000" i="0" b="1" dirty="0" smtClean="0" lang="zh-CN">
                  <a:solidFill>
                    <a:srgbClr val="5484FF"/>
                  </a:solidFill>
                  <a:latin typeface="OPPOSans-M"/>
                  <a:ea typeface="OPPOSans-M"/>
                </a:rPr>
                <a:t>01</a:t>
              </a:r>
              <a:endParaRPr lang="zh-CN" altLang="en-US"/>
            </a:p>
          </p:txBody>
        </p:sp>
      </p:grpSp>
      <p:grpSp>
        <p:nvGrpSpPr>
          <p:cNvPr id="18014" name="组合 18014"/>
          <p:cNvGrpSpPr/>
          <p:nvPr/>
        </p:nvGrpSpPr>
        <p:grpSpPr>
          <a:xfrm>
            <a:off x="8940800" y="4495800"/>
            <a:ext cx="6502400" cy="5998348"/>
            <a:chOff x="8940800" y="4495800"/>
            <a:chExt cx="6502400" cy="5998348"/>
          </a:xfrm>
        </p:grpSpPr>
        <p:pic>
          <p:nvPicPr>
            <p:cNvPr id="18015" name="image 18015"/>
            <p:cNvPicPr>
              <a:picLocks noChangeAspect="1"/>
            </p:cNvPicPr>
            <p:nvPr/>
          </p:nvPicPr>
          <p:blipFill>
            <a:blip r:embed="rId18015">
                </a:blip>
            <a:srcRect/>
            <a:stretch>
              <a:fillRect/>
            </a:stretch>
          </p:blipFill>
          <p:spPr>
            <a:xfrm rot="0" flipV="0" flipH="0">
              <a:off x="8940800" y="4902200"/>
              <a:ext cx="6502400" cy="4292600"/>
            </a:xfrm>
            <a:prstGeom prst="rect">
              <a:avLst/>
            </a:prstGeom>
          </p:spPr>
        </p:pic>
        <p:pic>
          <p:nvPicPr>
            <p:cNvPr id="18016" name="image 18016"/>
            <p:cNvPicPr>
              <a:picLocks noChangeAspect="1"/>
            </p:cNvPicPr>
            <p:nvPr/>
          </p:nvPicPr>
          <p:blipFill>
            <a:blip r:embed="rId18016">
                </a:blip>
            <a:srcRect/>
            <a:stretch>
              <a:fillRect/>
            </a:stretch>
          </p:blipFill>
          <p:spPr>
            <a:xfrm rot="0" flipV="0" flipH="0">
              <a:off x="9563100" y="4495800"/>
              <a:ext cx="876300" cy="876300"/>
            </a:xfrm>
            <a:prstGeom prst="rect">
              <a:avLst/>
            </a:prstGeom>
          </p:spPr>
        </p:pic>
        <p:pic>
          <p:nvPicPr>
            <p:cNvPr id="18017" name="image 18017"/>
            <p:cNvPicPr>
              <a:picLocks noChangeAspect="1"/>
            </p:cNvPicPr>
            <p:nvPr/>
          </p:nvPicPr>
          <p:blipFill>
            <a:blip r:embed="rId18017">
                </a:blip>
            <a:srcRect/>
            <a:stretch>
              <a:fillRect/>
            </a:stretch>
          </p:blipFill>
          <p:spPr>
            <a:xfrm rot="0" flipV="0" flipH="0">
              <a:off x="9715500" y="4686300"/>
              <a:ext cx="571500" cy="508000"/>
            </a:xfrm>
            <a:prstGeom prst="rect">
              <a:avLst/>
            </a:prstGeom>
          </p:spPr>
        </p:pic>
        <p:sp>
          <p:nvSpPr>
            <p:cNvPr id="18018" name="Object 18018"/>
            <p:cNvSpPr txBox="1"/>
            <p:nvPr/>
          </p:nvSpPr>
          <p:spPr>
            <a:xfrm>
              <a:off x="9486900" y="5605624"/>
              <a:ext cx="49403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H"/>
                  <a:ea typeface="OPPOSans-H"/>
                </a:rPr>
                <a:t>提升品牌知名度</a:t>
              </a:r>
              <a:endParaRPr lang="zh-CN" altLang="en-US"/>
            </a:p>
          </p:txBody>
        </p:sp>
        <p:sp>
          <p:nvSpPr>
            <p:cNvPr id="18019" name="Object 18019"/>
            <p:cNvSpPr txBox="1"/>
            <p:nvPr/>
          </p:nvSpPr>
          <p:spPr>
            <a:xfrm>
              <a:off x="9461500" y="6551040"/>
              <a:ext cx="57404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使得受众认识、了解产品，提高品牌知名度</a:t>
              </a:r>
              <a:endParaRPr lang="zh-CN" altLang="en-US"/>
            </a:p>
          </p:txBody>
        </p:sp>
        <p:sp>
          <p:nvSpPr>
            <p:cNvPr id="18020" name="Object 18020"/>
            <p:cNvSpPr txBox="1"/>
            <p:nvPr/>
          </p:nvSpPr>
          <p:spPr>
            <a:xfrm>
              <a:off x="9372600" y="9020948"/>
              <a:ext cx="2463800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8000" i="0" b="1" dirty="0" smtClean="0" lang="zh-CN">
                  <a:solidFill>
                    <a:srgbClr val="56BEB3"/>
                  </a:solidFill>
                  <a:latin typeface="OPPOSans-M"/>
                  <a:ea typeface="OPPOSans-M"/>
                </a:rPr>
                <a:t>02</a:t>
              </a:r>
              <a:endParaRPr lang="zh-CN" altLang="en-US"/>
            </a:p>
          </p:txBody>
        </p:sp>
      </p:grpSp>
      <p:grpSp>
        <p:nvGrpSpPr>
          <p:cNvPr id="18021" name="组合 18021"/>
          <p:cNvGrpSpPr/>
          <p:nvPr/>
        </p:nvGrpSpPr>
        <p:grpSpPr>
          <a:xfrm>
            <a:off x="16027400" y="4495800"/>
            <a:ext cx="6502400" cy="5998348"/>
            <a:chOff x="16027400" y="4495800"/>
            <a:chExt cx="6502400" cy="5998348"/>
          </a:xfrm>
        </p:grpSpPr>
        <p:pic>
          <p:nvPicPr>
            <p:cNvPr id="18022" name="image 18022"/>
            <p:cNvPicPr>
              <a:picLocks noChangeAspect="1"/>
            </p:cNvPicPr>
            <p:nvPr/>
          </p:nvPicPr>
          <p:blipFill>
            <a:blip r:embed="rId18022">
                </a:blip>
            <a:srcRect/>
            <a:stretch>
              <a:fillRect/>
            </a:stretch>
          </p:blipFill>
          <p:spPr>
            <a:xfrm rot="0" flipV="0" flipH="0">
              <a:off x="16027400" y="4902200"/>
              <a:ext cx="6502400" cy="4292600"/>
            </a:xfrm>
            <a:prstGeom prst="rect">
              <a:avLst/>
            </a:prstGeom>
          </p:spPr>
        </p:pic>
        <p:pic>
          <p:nvPicPr>
            <p:cNvPr id="18023" name="image 18023"/>
            <p:cNvPicPr>
              <a:picLocks noChangeAspect="1"/>
            </p:cNvPicPr>
            <p:nvPr/>
          </p:nvPicPr>
          <p:blipFill>
            <a:blip r:embed="rId18023">
                </a:blip>
            <a:srcRect/>
            <a:stretch>
              <a:fillRect/>
            </a:stretch>
          </p:blipFill>
          <p:spPr>
            <a:xfrm rot="0" flipV="0" flipH="0">
              <a:off x="16649700" y="4495800"/>
              <a:ext cx="876300" cy="876300"/>
            </a:xfrm>
            <a:prstGeom prst="rect">
              <a:avLst/>
            </a:prstGeom>
          </p:spPr>
        </p:pic>
        <p:pic>
          <p:nvPicPr>
            <p:cNvPr id="18024" name="image 18024"/>
            <p:cNvPicPr>
              <a:picLocks noChangeAspect="1"/>
            </p:cNvPicPr>
            <p:nvPr/>
          </p:nvPicPr>
          <p:blipFill>
            <a:blip r:embed="rId18024">
                </a:blip>
            <a:srcRect/>
            <a:stretch>
              <a:fillRect/>
            </a:stretch>
          </p:blipFill>
          <p:spPr>
            <a:xfrm rot="0" flipV="0" flipH="0">
              <a:off x="16802100" y="4686300"/>
              <a:ext cx="571500" cy="508000"/>
            </a:xfrm>
            <a:prstGeom prst="rect">
              <a:avLst/>
            </a:prstGeom>
          </p:spPr>
        </p:pic>
        <p:sp>
          <p:nvSpPr>
            <p:cNvPr id="18025" name="Object 18025"/>
            <p:cNvSpPr txBox="1"/>
            <p:nvPr/>
          </p:nvSpPr>
          <p:spPr>
            <a:xfrm>
              <a:off x="16573500" y="5605624"/>
              <a:ext cx="5067299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H"/>
                  <a:ea typeface="OPPOSans-H"/>
                </a:rPr>
                <a:t>提升品牌知名度</a:t>
              </a:r>
              <a:endParaRPr lang="zh-CN" altLang="en-US"/>
            </a:p>
          </p:txBody>
        </p:sp>
        <p:sp>
          <p:nvSpPr>
            <p:cNvPr id="18026" name="Object 18026"/>
            <p:cNvSpPr txBox="1"/>
            <p:nvPr/>
          </p:nvSpPr>
          <p:spPr>
            <a:xfrm>
              <a:off x="16548100" y="6551040"/>
              <a:ext cx="57404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使得受众认识、了解产品，提高品牌知名度</a:t>
              </a:r>
              <a:endParaRPr lang="zh-CN" altLang="en-US"/>
            </a:p>
          </p:txBody>
        </p:sp>
        <p:sp>
          <p:nvSpPr>
            <p:cNvPr id="18027" name="Object 18027"/>
            <p:cNvSpPr txBox="1"/>
            <p:nvPr/>
          </p:nvSpPr>
          <p:spPr>
            <a:xfrm>
              <a:off x="16459200" y="9020948"/>
              <a:ext cx="2463800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8000" i="0" b="1" dirty="0" smtClean="0" lang="zh-CN">
                  <a:solidFill>
                    <a:srgbClr val="B5B5B6"/>
                  </a:solidFill>
                  <a:latin typeface="OPPOSans-M"/>
                  <a:ea typeface="OPPOSans-M"/>
                </a:rPr>
                <a:t>03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Object 1901"/>
          <p:cNvSpPr txBox="1"/>
          <p:nvPr/>
        </p:nvSpPr>
        <p:spPr>
          <a:xfrm>
            <a:off x="1816100" y="1400026"/>
            <a:ext cx="11468100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OPERATION OBJECTIVE</a:t>
            </a:r>
            <a:endParaRPr lang="zh-CN" altLang="en-US"/>
          </a:p>
        </p:txBody>
      </p:sp>
      <p:sp>
        <p:nvSpPr>
          <p:cNvPr id="1902" name="Object 1902"/>
          <p:cNvSpPr txBox="1"/>
          <p:nvPr/>
        </p:nvSpPr>
        <p:spPr>
          <a:xfrm>
            <a:off x="1816100" y="2075129"/>
            <a:ext cx="57023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运营目标</a:t>
            </a:r>
            <a:endParaRPr lang="zh-CN" altLang="en-US"/>
          </a:p>
        </p:txBody>
      </p:sp>
      <p:sp>
        <p:nvSpPr>
          <p:cNvPr id="1903" name="Object 1903"/>
          <p:cNvSpPr txBox="1"/>
          <p:nvPr/>
        </p:nvSpPr>
        <p:spPr>
          <a:xfrm>
            <a:off x="1816100" y="11425163"/>
            <a:ext cx="6223000" cy="5206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1904" name="image 1904"/>
          <p:cNvPicPr>
            <a:picLocks noChangeAspect="1"/>
          </p:cNvPicPr>
          <p:nvPr/>
        </p:nvPicPr>
        <p:blipFill>
          <a:blip r:embed="rId1904">
                </a:blip>
          <a:srcRect/>
          <a:stretch>
            <a:fillRect/>
          </a:stretch>
        </p:blipFill>
        <p:spPr>
          <a:xfrm rot="0" flipV="0" flipH="0">
            <a:off x="21348700" y="1562100"/>
            <a:ext cx="279400" cy="279400"/>
          </a:xfrm>
          <a:prstGeom prst="rect">
            <a:avLst/>
          </a:prstGeom>
        </p:spPr>
      </p:pic>
      <p:pic>
        <p:nvPicPr>
          <p:cNvPr id="1905" name="image 1905"/>
          <p:cNvPicPr>
            <a:picLocks noChangeAspect="1"/>
          </p:cNvPicPr>
          <p:nvPr/>
        </p:nvPicPr>
        <p:blipFill>
          <a:blip r:embed="rId1905">
                </a:blip>
          <a:srcRect/>
          <a:stretch>
            <a:fillRect/>
          </a:stretch>
        </p:blipFill>
        <p:spPr>
          <a:xfrm rot="0" flipV="0" flipH="0">
            <a:off x="21958300" y="1562100"/>
            <a:ext cx="279400" cy="279400"/>
          </a:xfrm>
          <a:prstGeom prst="rect">
            <a:avLst/>
          </a:prstGeom>
        </p:spPr>
      </p:pic>
      <p:pic>
        <p:nvPicPr>
          <p:cNvPr id="1906" name="image 1906"/>
          <p:cNvPicPr>
            <a:picLocks noChangeAspect="1"/>
          </p:cNvPicPr>
          <p:nvPr/>
        </p:nvPicPr>
        <p:blipFill>
          <a:blip r:embed="rId1906">
                </a:blip>
          <a:srcRect/>
          <a:stretch>
            <a:fillRect/>
          </a:stretch>
        </p:blipFill>
        <p:spPr>
          <a:xfrm rot="0" flipV="0" flipH="0">
            <a:off x="22567900" y="1562100"/>
            <a:ext cx="279400" cy="279400"/>
          </a:xfrm>
          <a:prstGeom prst="rect">
            <a:avLst/>
          </a:prstGeom>
        </p:spPr>
      </p:pic>
      <p:grpSp>
        <p:nvGrpSpPr>
          <p:cNvPr id="1907" name="组合 1907"/>
          <p:cNvGrpSpPr/>
          <p:nvPr/>
        </p:nvGrpSpPr>
        <p:grpSpPr>
          <a:xfrm>
            <a:off x="15767050" y="4381500"/>
            <a:ext cx="6210300" cy="6007100"/>
            <a:chOff x="15767050" y="4381500"/>
            <a:chExt cx="6210300" cy="6007100"/>
          </a:xfrm>
        </p:grpSpPr>
        <p:pic>
          <p:nvPicPr>
            <p:cNvPr id="1908" name="image 1908"/>
            <p:cNvPicPr>
              <a:picLocks noChangeAspect="1"/>
            </p:cNvPicPr>
            <p:nvPr/>
          </p:nvPicPr>
          <p:blipFill>
            <a:blip r:embed="rId1908">
                </a:blip>
            <a:srcRect/>
            <a:stretch>
              <a:fillRect/>
            </a:stretch>
          </p:blipFill>
          <p:spPr>
            <a:xfrm rot="0" flipV="0" flipH="0">
              <a:off x="15938500" y="4521200"/>
              <a:ext cx="5867400" cy="5867400"/>
            </a:xfrm>
            <a:prstGeom prst="rect">
              <a:avLst/>
            </a:prstGeom>
          </p:spPr>
        </p:pic>
        <p:sp>
          <p:nvSpPr>
            <p:cNvPr id="1909" name="Object 1909"/>
            <p:cNvSpPr txBox="1"/>
            <p:nvPr/>
          </p:nvSpPr>
          <p:spPr>
            <a:xfrm>
              <a:off x="17087850" y="6066053"/>
              <a:ext cx="35687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000" i="0" b="0" dirty="0" smtClean="0" lang="zh-CN">
                  <a:solidFill>
                    <a:srgbClr val="B5B5B6"/>
                  </a:solidFill>
                  <a:latin typeface="OPPOSans-H"/>
                  <a:ea typeface="OPPOSans-H"/>
                </a:rPr>
                <a:t>创收</a:t>
              </a:r>
              <a:endParaRPr lang="zh-CN" altLang="en-US"/>
            </a:p>
          </p:txBody>
        </p:sp>
        <p:sp>
          <p:nvSpPr>
            <p:cNvPr id="19010" name="Object 19010"/>
            <p:cNvSpPr txBox="1"/>
            <p:nvPr/>
          </p:nvSpPr>
          <p:spPr>
            <a:xfrm>
              <a:off x="15767050" y="7176968"/>
              <a:ext cx="6210300" cy="774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4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20，0000人</a:t>
              </a:r>
              <a:endParaRPr lang="zh-CN" altLang="en-US"/>
            </a:p>
          </p:txBody>
        </p:sp>
        <p:pic>
          <p:nvPicPr>
            <p:cNvPr id="19011" name="image 19011"/>
            <p:cNvPicPr>
              <a:picLocks noChangeAspect="1"/>
            </p:cNvPicPr>
            <p:nvPr/>
          </p:nvPicPr>
          <p:blipFill>
            <a:blip r:embed="rId19011">
                </a:blip>
            <a:srcRect/>
            <a:stretch>
              <a:fillRect/>
            </a:stretch>
          </p:blipFill>
          <p:spPr>
            <a:xfrm rot="0" flipV="0" flipH="0">
              <a:off x="19888200" y="4381500"/>
              <a:ext cx="1536700" cy="1536700"/>
            </a:xfrm>
            <a:prstGeom prst="rect">
              <a:avLst/>
            </a:prstGeom>
          </p:spPr>
        </p:pic>
        <p:sp>
          <p:nvSpPr>
            <p:cNvPr id="19012" name="Object 19012"/>
            <p:cNvSpPr txBox="1"/>
            <p:nvPr/>
          </p:nvSpPr>
          <p:spPr>
            <a:xfrm>
              <a:off x="20078700" y="4571553"/>
              <a:ext cx="1778000" cy="965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5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03</a:t>
              </a:r>
              <a:endParaRPr lang="zh-CN" altLang="en-US"/>
            </a:p>
          </p:txBody>
        </p:sp>
      </p:grpSp>
      <p:grpSp>
        <p:nvGrpSpPr>
          <p:cNvPr id="19013" name="组合 19013"/>
          <p:cNvGrpSpPr/>
          <p:nvPr/>
        </p:nvGrpSpPr>
        <p:grpSpPr>
          <a:xfrm>
            <a:off x="9372600" y="4381500"/>
            <a:ext cx="5867400" cy="6007100"/>
            <a:chOff x="9372600" y="4381500"/>
            <a:chExt cx="5867400" cy="6007100"/>
          </a:xfrm>
        </p:grpSpPr>
        <p:pic>
          <p:nvPicPr>
            <p:cNvPr id="19014" name="image 19014"/>
            <p:cNvPicPr>
              <a:picLocks noChangeAspect="1"/>
            </p:cNvPicPr>
            <p:nvPr/>
          </p:nvPicPr>
          <p:blipFill>
            <a:blip r:embed="rId19014">
                </a:blip>
            <a:srcRect/>
            <a:stretch>
              <a:fillRect/>
            </a:stretch>
          </p:blipFill>
          <p:spPr>
            <a:xfrm rot="0" flipV="0" flipH="0">
              <a:off x="9372600" y="4521200"/>
              <a:ext cx="5867400" cy="5867400"/>
            </a:xfrm>
            <a:prstGeom prst="rect">
              <a:avLst/>
            </a:prstGeom>
          </p:spPr>
        </p:pic>
        <p:sp>
          <p:nvSpPr>
            <p:cNvPr id="19015" name="Object 19015"/>
            <p:cNvSpPr txBox="1"/>
            <p:nvPr/>
          </p:nvSpPr>
          <p:spPr>
            <a:xfrm>
              <a:off x="9874250" y="6066053"/>
              <a:ext cx="4864099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000" i="0" b="0" dirty="0" smtClean="0" lang="zh-CN">
                  <a:solidFill>
                    <a:srgbClr val="56BEB3"/>
                  </a:solidFill>
                  <a:latin typeface="OPPOSans-H"/>
                  <a:ea typeface="OPPOSans-H"/>
                </a:rPr>
                <a:t>日活用户</a:t>
              </a:r>
              <a:endParaRPr lang="zh-CN" altLang="en-US"/>
            </a:p>
          </p:txBody>
        </p:sp>
        <p:sp>
          <p:nvSpPr>
            <p:cNvPr id="19016" name="Object 19016"/>
            <p:cNvSpPr txBox="1"/>
            <p:nvPr/>
          </p:nvSpPr>
          <p:spPr>
            <a:xfrm>
              <a:off x="9474200" y="7176968"/>
              <a:ext cx="5664200" cy="774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4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10，0000人</a:t>
              </a:r>
              <a:endParaRPr lang="zh-CN" altLang="en-US"/>
            </a:p>
          </p:txBody>
        </p:sp>
        <p:pic>
          <p:nvPicPr>
            <p:cNvPr id="19017" name="image 19017"/>
            <p:cNvPicPr>
              <a:picLocks noChangeAspect="1"/>
            </p:cNvPicPr>
            <p:nvPr/>
          </p:nvPicPr>
          <p:blipFill>
            <a:blip r:embed="rId19017">
                </a:blip>
            <a:srcRect/>
            <a:stretch>
              <a:fillRect/>
            </a:stretch>
          </p:blipFill>
          <p:spPr>
            <a:xfrm rot="0" flipV="0" flipH="0">
              <a:off x="13322300" y="4381500"/>
              <a:ext cx="1536700" cy="1536700"/>
            </a:xfrm>
            <a:prstGeom prst="rect">
              <a:avLst/>
            </a:prstGeom>
          </p:spPr>
        </p:pic>
        <p:sp>
          <p:nvSpPr>
            <p:cNvPr id="19018" name="Object 19018"/>
            <p:cNvSpPr txBox="1"/>
            <p:nvPr/>
          </p:nvSpPr>
          <p:spPr>
            <a:xfrm>
              <a:off x="13512800" y="4571553"/>
              <a:ext cx="1778000" cy="977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56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02</a:t>
              </a:r>
              <a:endParaRPr lang="zh-CN" altLang="en-US"/>
            </a:p>
          </p:txBody>
        </p:sp>
      </p:grpSp>
      <p:grpSp>
        <p:nvGrpSpPr>
          <p:cNvPr id="19019" name="组合 19019"/>
          <p:cNvGrpSpPr/>
          <p:nvPr/>
        </p:nvGrpSpPr>
        <p:grpSpPr>
          <a:xfrm>
            <a:off x="2806700" y="4381500"/>
            <a:ext cx="5867400" cy="6007100"/>
            <a:chOff x="2806700" y="4381500"/>
            <a:chExt cx="5867400" cy="6007100"/>
          </a:xfrm>
        </p:grpSpPr>
        <p:pic>
          <p:nvPicPr>
            <p:cNvPr id="19020" name="image 19020"/>
            <p:cNvPicPr>
              <a:picLocks noChangeAspect="1"/>
            </p:cNvPicPr>
            <p:nvPr/>
          </p:nvPicPr>
          <p:blipFill>
            <a:blip r:embed="rId19020">
                </a:blip>
            <a:srcRect/>
            <a:stretch>
              <a:fillRect/>
            </a:stretch>
          </p:blipFill>
          <p:spPr>
            <a:xfrm rot="0" flipV="0" flipH="0">
              <a:off x="2806700" y="4521200"/>
              <a:ext cx="5867400" cy="5867400"/>
            </a:xfrm>
            <a:prstGeom prst="rect">
              <a:avLst/>
            </a:prstGeom>
          </p:spPr>
        </p:pic>
        <p:sp>
          <p:nvSpPr>
            <p:cNvPr id="19021" name="Object 19021"/>
            <p:cNvSpPr txBox="1"/>
            <p:nvPr/>
          </p:nvSpPr>
          <p:spPr>
            <a:xfrm>
              <a:off x="3600450" y="6066053"/>
              <a:ext cx="42799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000" i="0" b="0" dirty="0" smtClean="0" lang="zh-CN">
                  <a:solidFill>
                    <a:srgbClr val="5C86F7"/>
                  </a:solidFill>
                  <a:latin typeface="OPPOSans-H"/>
                  <a:ea typeface="OPPOSans-H"/>
                </a:rPr>
                <a:t>新用户</a:t>
              </a:r>
              <a:endParaRPr lang="zh-CN" altLang="en-US"/>
            </a:p>
          </p:txBody>
        </p:sp>
        <p:sp>
          <p:nvSpPr>
            <p:cNvPr id="19022" name="Object 19022"/>
            <p:cNvSpPr txBox="1"/>
            <p:nvPr/>
          </p:nvSpPr>
          <p:spPr>
            <a:xfrm>
              <a:off x="2990850" y="7176968"/>
              <a:ext cx="5499100" cy="774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4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5，0000人</a:t>
              </a:r>
              <a:endParaRPr lang="zh-CN" altLang="en-US"/>
            </a:p>
          </p:txBody>
        </p:sp>
        <p:pic>
          <p:nvPicPr>
            <p:cNvPr id="19023" name="image 19023"/>
            <p:cNvPicPr>
              <a:picLocks noChangeAspect="1"/>
            </p:cNvPicPr>
            <p:nvPr/>
          </p:nvPicPr>
          <p:blipFill>
            <a:blip r:embed="rId19023">
                </a:blip>
            <a:srcRect/>
            <a:stretch>
              <a:fillRect/>
            </a:stretch>
          </p:blipFill>
          <p:spPr>
            <a:xfrm rot="0" flipV="0" flipH="0">
              <a:off x="6756400" y="4381500"/>
              <a:ext cx="1536700" cy="1536700"/>
            </a:xfrm>
            <a:prstGeom prst="rect">
              <a:avLst/>
            </a:prstGeom>
          </p:spPr>
        </p:pic>
        <p:sp>
          <p:nvSpPr>
            <p:cNvPr id="19024" name="Object 19024"/>
            <p:cNvSpPr txBox="1"/>
            <p:nvPr/>
          </p:nvSpPr>
          <p:spPr>
            <a:xfrm>
              <a:off x="7048500" y="4571553"/>
              <a:ext cx="1778000" cy="965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5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01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1778000" y="1440234"/>
            <a:ext cx="9436100" cy="1397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8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CONTENTS</a:t>
            </a:r>
            <a:endParaRPr lang="zh-CN" altLang="en-US"/>
          </a:p>
        </p:txBody>
      </p:sp>
      <p:sp>
        <p:nvSpPr>
          <p:cNvPr id="202" name="Object 202"/>
          <p:cNvSpPr txBox="1"/>
          <p:nvPr/>
        </p:nvSpPr>
        <p:spPr>
          <a:xfrm>
            <a:off x="1778000" y="2506933"/>
            <a:ext cx="6921500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2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目录</a:t>
            </a:r>
            <a:endParaRPr lang="zh-CN" altLang="en-US"/>
          </a:p>
        </p:txBody>
      </p:sp>
      <p:sp>
        <p:nvSpPr>
          <p:cNvPr id="203" name="Object 203"/>
          <p:cNvSpPr txBox="1"/>
          <p:nvPr/>
        </p:nvSpPr>
        <p:spPr>
          <a:xfrm>
            <a:off x="1778000" y="5714243"/>
            <a:ext cx="23241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0000" i="0" b="1" dirty="0" smtClean="0" lang="zh-CN">
                <a:solidFill>
                  <a:srgbClr val="5484FF"/>
                </a:solidFill>
                <a:latin typeface="OPPOSans-M"/>
                <a:ea typeface="OPPOSans-M"/>
              </a:rPr>
              <a:t>01</a:t>
            </a:r>
            <a:endParaRPr lang="zh-CN" altLang="en-US"/>
          </a:p>
        </p:txBody>
      </p:sp>
      <p:sp>
        <p:nvSpPr>
          <p:cNvPr id="204" name="Object 204"/>
          <p:cNvSpPr txBox="1"/>
          <p:nvPr/>
        </p:nvSpPr>
        <p:spPr>
          <a:xfrm>
            <a:off x="1778000" y="7417466"/>
            <a:ext cx="4025900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000000"/>
                </a:solidFill>
                <a:latin typeface="OPPOSans-M"/>
                <a:ea typeface="OPPOSans-M"/>
              </a:rPr>
              <a:t>工作内容</a:t>
            </a:r>
            <a:endParaRPr lang="zh-CN" altLang="en-US"/>
          </a:p>
        </p:txBody>
      </p:sp>
      <p:sp>
        <p:nvSpPr>
          <p:cNvPr id="205" name="Object 205"/>
          <p:cNvSpPr txBox="1"/>
          <p:nvPr/>
        </p:nvSpPr>
        <p:spPr>
          <a:xfrm>
            <a:off x="1778000" y="8339063"/>
            <a:ext cx="37465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727171"/>
                </a:solidFill>
                <a:latin typeface="OPPOSans-R"/>
                <a:ea typeface="OPPOSans-R"/>
              </a:rPr>
              <a:t>JOB CONTENT</a:t>
            </a:r>
            <a:endParaRPr lang="zh-CN" altLang="en-US"/>
          </a:p>
        </p:txBody>
      </p:sp>
      <p:sp>
        <p:nvSpPr>
          <p:cNvPr id="206" name="Object 206"/>
          <p:cNvSpPr txBox="1"/>
          <p:nvPr/>
        </p:nvSpPr>
        <p:spPr>
          <a:xfrm>
            <a:off x="7327900" y="5714243"/>
            <a:ext cx="23495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0000" i="0" b="1" dirty="0" smtClean="0" lang="zh-CN">
                <a:solidFill>
                  <a:srgbClr val="56BEB3"/>
                </a:solidFill>
                <a:latin typeface="OPPOSans-M"/>
                <a:ea typeface="OPPOSans-M"/>
              </a:rPr>
              <a:t>02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7327900" y="7421276"/>
            <a:ext cx="3886200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000000"/>
                </a:solidFill>
                <a:latin typeface="OPPOSans-M"/>
                <a:ea typeface="OPPOSans-M"/>
              </a:rPr>
              <a:t>数据复盘</a:t>
            </a:r>
            <a:endParaRPr lang="zh-CN" altLang="en-US"/>
          </a:p>
        </p:txBody>
      </p:sp>
      <p:sp>
        <p:nvSpPr>
          <p:cNvPr id="208" name="Object 208"/>
          <p:cNvSpPr txBox="1"/>
          <p:nvPr/>
        </p:nvSpPr>
        <p:spPr>
          <a:xfrm>
            <a:off x="7327900" y="8347698"/>
            <a:ext cx="41402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727171"/>
                </a:solidFill>
                <a:latin typeface="OPPOSans-R"/>
                <a:ea typeface="OPPOSans-R"/>
              </a:rPr>
              <a:t>Data replication</a:t>
            </a:r>
            <a:endParaRPr lang="zh-CN" altLang="en-US"/>
          </a:p>
        </p:txBody>
      </p:sp>
      <p:pic>
        <p:nvPicPr>
          <p:cNvPr id="209" name="image 209"/>
          <p:cNvPicPr>
            <a:picLocks noChangeAspect="1"/>
          </p:cNvPicPr>
          <p:nvPr/>
        </p:nvPicPr>
        <p:blipFill>
          <a:blip r:embed="rId209">
                </a:blip>
          <a:srcRect/>
          <a:stretch>
            <a:fillRect/>
          </a:stretch>
        </p:blipFill>
        <p:spPr>
          <a:xfrm rot="0" flipV="0" flipH="0">
            <a:off x="11645900" y="6286500"/>
            <a:ext cx="38100" cy="2527300"/>
          </a:xfrm>
          <a:prstGeom prst="rect">
            <a:avLst/>
          </a:prstGeom>
        </p:spPr>
      </p:pic>
      <p:sp>
        <p:nvSpPr>
          <p:cNvPr id="2010" name="Object 2010"/>
          <p:cNvSpPr txBox="1"/>
          <p:nvPr/>
        </p:nvSpPr>
        <p:spPr>
          <a:xfrm>
            <a:off x="12814300" y="5714243"/>
            <a:ext cx="21336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0000" i="0" b="1" dirty="0" smtClean="0" lang="zh-CN">
                <a:solidFill>
                  <a:srgbClr val="5484FF"/>
                </a:solidFill>
                <a:latin typeface="OPPOSans-M"/>
                <a:ea typeface="OPPOSans-M"/>
              </a:rPr>
              <a:t>03</a:t>
            </a:r>
            <a:endParaRPr lang="zh-CN" altLang="en-US"/>
          </a:p>
        </p:txBody>
      </p:sp>
      <p:sp>
        <p:nvSpPr>
          <p:cNvPr id="2011" name="Object 2011"/>
          <p:cNvSpPr txBox="1"/>
          <p:nvPr/>
        </p:nvSpPr>
        <p:spPr>
          <a:xfrm>
            <a:off x="12814300" y="7417466"/>
            <a:ext cx="4000500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000000"/>
                </a:solidFill>
                <a:latin typeface="OPPOSans-M"/>
                <a:ea typeface="OPPOSans-M"/>
              </a:rPr>
              <a:t>工作反思</a:t>
            </a:r>
            <a:endParaRPr lang="zh-CN" altLang="en-US"/>
          </a:p>
        </p:txBody>
      </p:sp>
      <p:sp>
        <p:nvSpPr>
          <p:cNvPr id="2012" name="Object 2012"/>
          <p:cNvSpPr txBox="1"/>
          <p:nvPr/>
        </p:nvSpPr>
        <p:spPr>
          <a:xfrm>
            <a:off x="12814300" y="8349222"/>
            <a:ext cx="42037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727171"/>
                </a:solidFill>
                <a:latin typeface="OPPOSans-R"/>
                <a:ea typeface="OPPOSans-R"/>
              </a:rPr>
              <a:t>Reflection on work</a:t>
            </a:r>
            <a:endParaRPr lang="zh-CN" altLang="en-US"/>
          </a:p>
        </p:txBody>
      </p:sp>
      <p:pic>
        <p:nvPicPr>
          <p:cNvPr id="2013" name="image 2013"/>
          <p:cNvPicPr>
            <a:picLocks noChangeAspect="1"/>
          </p:cNvPicPr>
          <p:nvPr/>
        </p:nvPicPr>
        <p:blipFill>
          <a:blip r:embed="rId2013">
                </a:blip>
          <a:srcRect/>
          <a:stretch>
            <a:fillRect/>
          </a:stretch>
        </p:blipFill>
        <p:spPr>
          <a:xfrm rot="0" flipV="0" flipH="0">
            <a:off x="17119600" y="6286500"/>
            <a:ext cx="38100" cy="2527300"/>
          </a:xfrm>
          <a:prstGeom prst="rect">
            <a:avLst/>
          </a:prstGeom>
        </p:spPr>
      </p:pic>
      <p:sp>
        <p:nvSpPr>
          <p:cNvPr id="2014" name="Object 2014"/>
          <p:cNvSpPr txBox="1"/>
          <p:nvPr/>
        </p:nvSpPr>
        <p:spPr>
          <a:xfrm>
            <a:off x="18313400" y="5714243"/>
            <a:ext cx="23114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0000" i="0" b="1" dirty="0" smtClean="0" lang="zh-CN">
                <a:solidFill>
                  <a:srgbClr val="56BEB3"/>
                </a:solidFill>
                <a:latin typeface="OPPOSans-M"/>
                <a:ea typeface="OPPOSans-M"/>
              </a:rPr>
              <a:t>04</a:t>
            </a:r>
            <a:endParaRPr lang="zh-CN" altLang="en-US"/>
          </a:p>
        </p:txBody>
      </p:sp>
      <p:sp>
        <p:nvSpPr>
          <p:cNvPr id="2015" name="Object 2015"/>
          <p:cNvSpPr txBox="1"/>
          <p:nvPr/>
        </p:nvSpPr>
        <p:spPr>
          <a:xfrm>
            <a:off x="18313400" y="7417466"/>
            <a:ext cx="4356100" cy="876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000" i="0" b="1" dirty="0" smtClean="0" lang="zh-CN">
                <a:solidFill>
                  <a:srgbClr val="000000"/>
                </a:solidFill>
                <a:latin typeface="OPPOSans-M"/>
                <a:ea typeface="OPPOSans-M"/>
              </a:rPr>
              <a:t>工作计划</a:t>
            </a:r>
            <a:endParaRPr lang="zh-CN" altLang="en-US"/>
          </a:p>
        </p:txBody>
      </p:sp>
      <p:sp>
        <p:nvSpPr>
          <p:cNvPr id="2016" name="Object 2016"/>
          <p:cNvSpPr txBox="1"/>
          <p:nvPr/>
        </p:nvSpPr>
        <p:spPr>
          <a:xfrm>
            <a:off x="18313400" y="8347698"/>
            <a:ext cx="36195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727171"/>
                </a:solidFill>
                <a:latin typeface="OPPOSans-R"/>
                <a:ea typeface="OPPOSans-R"/>
              </a:rPr>
              <a:t>Work plan</a:t>
            </a:r>
            <a:endParaRPr lang="zh-CN" altLang="en-US"/>
          </a:p>
        </p:txBody>
      </p:sp>
      <p:sp>
        <p:nvSpPr>
          <p:cNvPr id="2017" name="Object 2017"/>
          <p:cNvSpPr txBox="1"/>
          <p:nvPr/>
        </p:nvSpPr>
        <p:spPr>
          <a:xfrm>
            <a:off x="1778000" y="11450563"/>
            <a:ext cx="5168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2018" name="image 2018"/>
          <p:cNvPicPr>
            <a:picLocks noChangeAspect="1"/>
          </p:cNvPicPr>
          <p:nvPr/>
        </p:nvPicPr>
        <p:blipFill>
          <a:blip r:embed="rId2018">
                </a:blip>
          <a:srcRect/>
          <a:stretch>
            <a:fillRect/>
          </a:stretch>
        </p:blipFill>
        <p:spPr>
          <a:xfrm rot="0" flipV="0" flipH="0">
            <a:off x="22821900" y="1727200"/>
            <a:ext cx="279400" cy="279400"/>
          </a:xfrm>
          <a:prstGeom prst="rect">
            <a:avLst/>
          </a:prstGeom>
        </p:spPr>
      </p:pic>
      <p:pic>
        <p:nvPicPr>
          <p:cNvPr id="2019" name="image 2019"/>
          <p:cNvPicPr>
            <a:picLocks noChangeAspect="1"/>
          </p:cNvPicPr>
          <p:nvPr/>
        </p:nvPicPr>
        <p:blipFill>
          <a:blip r:embed="rId2019">
                </a:blip>
          <a:srcRect/>
          <a:stretch>
            <a:fillRect/>
          </a:stretch>
        </p:blipFill>
        <p:spPr>
          <a:xfrm rot="0" flipV="0" flipH="0">
            <a:off x="22821900" y="2336800"/>
            <a:ext cx="279400" cy="279400"/>
          </a:xfrm>
          <a:prstGeom prst="rect">
            <a:avLst/>
          </a:prstGeom>
        </p:spPr>
      </p:pic>
      <p:pic>
        <p:nvPicPr>
          <p:cNvPr id="2020" name="image 2020"/>
          <p:cNvPicPr>
            <a:picLocks noChangeAspect="1"/>
          </p:cNvPicPr>
          <p:nvPr/>
        </p:nvPicPr>
        <p:blipFill>
          <a:blip r:embed="rId2020">
                </a:blip>
          <a:srcRect/>
          <a:stretch>
            <a:fillRect/>
          </a:stretch>
        </p:blipFill>
        <p:spPr>
          <a:xfrm rot="0" flipV="0" flipH="0">
            <a:off x="22821900" y="2946400"/>
            <a:ext cx="279400" cy="279400"/>
          </a:xfrm>
          <a:prstGeom prst="rect">
            <a:avLst/>
          </a:prstGeom>
        </p:spPr>
      </p:pic>
      <p:pic>
        <p:nvPicPr>
          <p:cNvPr id="2021" name="image 2021"/>
          <p:cNvPicPr>
            <a:picLocks noChangeAspect="1"/>
          </p:cNvPicPr>
          <p:nvPr/>
        </p:nvPicPr>
        <p:blipFill>
          <a:blip r:embed="rId2021">
                </a:blip>
          <a:srcRect/>
          <a:stretch>
            <a:fillRect/>
          </a:stretch>
        </p:blipFill>
        <p:spPr>
          <a:xfrm rot="0" flipV="0" flipH="0">
            <a:off x="6044843" y="6230016"/>
            <a:ext cx="381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image 2001"/>
          <p:cNvPicPr>
            <a:picLocks noChangeAspect="1"/>
          </p:cNvPicPr>
          <p:nvPr/>
        </p:nvPicPr>
        <p:blipFill>
          <a:blip r:embed="rId2001">
                </a:blip>
          <a:srcRect/>
          <a:stretch>
            <a:fillRect/>
          </a:stretch>
        </p:blipFill>
        <p:spPr>
          <a:xfrm rot="0" flipV="0" flipH="0">
            <a:off x="14871700" y="-254000"/>
            <a:ext cx="16332200" cy="16332200"/>
          </a:xfrm>
          <a:prstGeom prst="rect">
            <a:avLst/>
          </a:prstGeom>
        </p:spPr>
      </p:pic>
      <p:pic>
        <p:nvPicPr>
          <p:cNvPr id="2002" name="image 2002"/>
          <p:cNvPicPr>
            <a:picLocks noChangeAspect="1"/>
          </p:cNvPicPr>
          <p:nvPr/>
        </p:nvPicPr>
        <p:blipFill>
          <a:blip r:embed="rId2002">
                </a:blip>
          <a:srcRect/>
          <a:stretch>
            <a:fillRect/>
          </a:stretch>
        </p:blipFill>
        <p:spPr>
          <a:xfrm rot="0" flipV="0" flipH="0">
            <a:off x="16471900" y="1917700"/>
            <a:ext cx="1092200" cy="1079500"/>
          </a:xfrm>
          <a:prstGeom prst="rect">
            <a:avLst/>
          </a:prstGeom>
        </p:spPr>
      </p:pic>
      <p:pic>
        <p:nvPicPr>
          <p:cNvPr id="2003" name="image 2003"/>
          <p:cNvPicPr>
            <a:picLocks noChangeAspect="1"/>
          </p:cNvPicPr>
          <p:nvPr/>
        </p:nvPicPr>
        <p:blipFill>
          <a:blip r:embed="rId2003">
                </a:blip>
          <a:srcRect/>
          <a:stretch>
            <a:fillRect/>
          </a:stretch>
        </p:blipFill>
        <p:spPr>
          <a:xfrm rot="0" flipV="0" flipH="0">
            <a:off x="17995900" y="2768600"/>
            <a:ext cx="10312400" cy="10312400"/>
          </a:xfrm>
          <a:prstGeom prst="rect">
            <a:avLst/>
          </a:prstGeom>
        </p:spPr>
      </p:pic>
      <p:pic>
        <p:nvPicPr>
          <p:cNvPr id="2004" name="image 2004"/>
          <p:cNvPicPr>
            <a:picLocks noChangeAspect="1"/>
          </p:cNvPicPr>
          <p:nvPr/>
        </p:nvPicPr>
        <p:blipFill>
          <a:blip r:embed="rId2004">
                </a:blip>
          <a:srcRect/>
          <a:stretch>
            <a:fillRect/>
          </a:stretch>
        </p:blipFill>
        <p:spPr>
          <a:xfrm rot="0" flipV="0" flipH="0">
            <a:off x="16497300" y="1181100"/>
            <a:ext cx="13487400" cy="13512800"/>
          </a:xfrm>
          <a:prstGeom prst="rect">
            <a:avLst/>
          </a:prstGeom>
        </p:spPr>
      </p:pic>
      <p:pic>
        <p:nvPicPr>
          <p:cNvPr id="2005" name="image 2005"/>
          <p:cNvPicPr>
            <a:picLocks noChangeAspect="1"/>
          </p:cNvPicPr>
          <p:nvPr/>
        </p:nvPicPr>
        <p:blipFill>
          <a:blip r:embed="rId2005">
                </a:blip>
          <a:srcRect/>
          <a:stretch>
            <a:fillRect/>
          </a:stretch>
        </p:blipFill>
        <p:spPr>
          <a:xfrm rot="0" flipV="0" flipH="0">
            <a:off x="1879600" y="8877300"/>
            <a:ext cx="4038600" cy="673100"/>
          </a:xfrm>
          <a:prstGeom prst="rect">
            <a:avLst/>
          </a:prstGeom>
        </p:spPr>
      </p:pic>
      <p:sp>
        <p:nvSpPr>
          <p:cNvPr id="2006" name="Object 2006"/>
          <p:cNvSpPr txBox="1"/>
          <p:nvPr/>
        </p:nvSpPr>
        <p:spPr>
          <a:xfrm>
            <a:off x="1778000" y="11450563"/>
            <a:ext cx="6311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spc="30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WWW.GAODING.COM</a:t>
            </a:r>
            <a:endParaRPr lang="zh-CN" altLang="en-US"/>
          </a:p>
        </p:txBody>
      </p:sp>
      <p:sp>
        <p:nvSpPr>
          <p:cNvPr id="2007" name="Object 2007"/>
          <p:cNvSpPr txBox="1"/>
          <p:nvPr/>
        </p:nvSpPr>
        <p:spPr>
          <a:xfrm>
            <a:off x="2209800" y="8827681"/>
            <a:ext cx="47117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运营部：高小定</a:t>
            </a:r>
            <a:endParaRPr lang="zh-CN" altLang="en-US"/>
          </a:p>
        </p:txBody>
      </p:sp>
      <p:sp>
        <p:nvSpPr>
          <p:cNvPr id="2008" name="Object 2008"/>
          <p:cNvSpPr txBox="1"/>
          <p:nvPr/>
        </p:nvSpPr>
        <p:spPr>
          <a:xfrm>
            <a:off x="1778000" y="6060898"/>
            <a:ext cx="8559800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2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感谢观看</a:t>
            </a:r>
            <a:endParaRPr lang="zh-CN" altLang="en-US"/>
          </a:p>
        </p:txBody>
      </p:sp>
      <p:pic>
        <p:nvPicPr>
          <p:cNvPr id="2009" name="image 2009"/>
          <p:cNvPicPr>
            <a:picLocks noChangeAspect="1"/>
          </p:cNvPicPr>
          <p:nvPr/>
        </p:nvPicPr>
        <p:blipFill>
          <a:blip r:embed="rId2009">
                </a:blip>
          <a:srcRect/>
          <a:stretch>
            <a:fillRect/>
          </a:stretch>
        </p:blipFill>
        <p:spPr>
          <a:xfrm rot="0" flipV="0" flipH="0">
            <a:off x="1968500" y="1409700"/>
            <a:ext cx="279400" cy="279400"/>
          </a:xfrm>
          <a:prstGeom prst="rect">
            <a:avLst/>
          </a:prstGeom>
        </p:spPr>
      </p:pic>
      <p:pic>
        <p:nvPicPr>
          <p:cNvPr id="20010" name="image 20010"/>
          <p:cNvPicPr>
            <a:picLocks noChangeAspect="1"/>
          </p:cNvPicPr>
          <p:nvPr/>
        </p:nvPicPr>
        <p:blipFill>
          <a:blip r:embed="rId20010">
                </a:blip>
          <a:srcRect/>
          <a:stretch>
            <a:fillRect/>
          </a:stretch>
        </p:blipFill>
        <p:spPr>
          <a:xfrm rot="0" flipV="0" flipH="0">
            <a:off x="2578100" y="1409700"/>
            <a:ext cx="279400" cy="279400"/>
          </a:xfrm>
          <a:prstGeom prst="rect">
            <a:avLst/>
          </a:prstGeom>
        </p:spPr>
      </p:pic>
      <p:pic>
        <p:nvPicPr>
          <p:cNvPr id="20011" name="image 20011"/>
          <p:cNvPicPr>
            <a:picLocks noChangeAspect="1"/>
          </p:cNvPicPr>
          <p:nvPr/>
        </p:nvPicPr>
        <p:blipFill>
          <a:blip r:embed="rId20011">
                </a:blip>
          <a:srcRect/>
          <a:stretch>
            <a:fillRect/>
          </a:stretch>
        </p:blipFill>
        <p:spPr>
          <a:xfrm rot="0" flipV="0" flipH="0">
            <a:off x="3187700" y="1409700"/>
            <a:ext cx="279400" cy="279400"/>
          </a:xfrm>
          <a:prstGeom prst="rect">
            <a:avLst/>
          </a:prstGeom>
        </p:spPr>
      </p:pic>
      <p:pic>
        <p:nvPicPr>
          <p:cNvPr id="20012" name="image 20012"/>
          <p:cNvPicPr>
            <a:picLocks noChangeAspect="1"/>
          </p:cNvPicPr>
          <p:nvPr/>
        </p:nvPicPr>
        <p:blipFill>
          <a:blip r:embed="rId20012">
                </a:blip>
          <a:srcRect/>
          <a:stretch>
            <a:fillRect/>
          </a:stretch>
        </p:blipFill>
        <p:spPr>
          <a:xfrm rot="0" flipV="0" flipH="0">
            <a:off x="15913100" y="7442200"/>
            <a:ext cx="1270000" cy="1092200"/>
          </a:xfrm>
          <a:prstGeom prst="rect">
            <a:avLst/>
          </a:prstGeom>
        </p:spPr>
      </p:pic>
      <p:pic>
        <p:nvPicPr>
          <p:cNvPr id="20013" name="image 20013"/>
          <p:cNvPicPr>
            <a:picLocks noChangeAspect="1"/>
          </p:cNvPicPr>
          <p:nvPr/>
        </p:nvPicPr>
        <p:blipFill>
          <a:blip r:embed="rId20013">
                </a:blip>
          <a:srcRect/>
          <a:stretch>
            <a:fillRect/>
          </a:stretch>
        </p:blipFill>
        <p:spPr>
          <a:xfrm rot="0" flipV="0" flipH="0">
            <a:off x="19748500" y="11658600"/>
            <a:ext cx="1193800" cy="1117600"/>
          </a:xfrm>
          <a:prstGeom prst="rect">
            <a:avLst/>
          </a:prstGeom>
        </p:spPr>
      </p:pic>
      <p:pic>
        <p:nvPicPr>
          <p:cNvPr id="20014" name="image 20014"/>
          <p:cNvPicPr>
            <a:picLocks noChangeAspect="1"/>
          </p:cNvPicPr>
          <p:nvPr/>
        </p:nvPicPr>
        <p:blipFill>
          <a:blip r:embed="rId20014">
                </a:blip>
          <a:srcRect/>
          <a:stretch>
            <a:fillRect/>
          </a:stretch>
        </p:blipFill>
        <p:spPr>
          <a:xfrm rot="0" flipV="0" flipH="0">
            <a:off x="21310600" y="2286000"/>
            <a:ext cx="952500" cy="1270000"/>
          </a:xfrm>
          <a:prstGeom prst="rect">
            <a:avLst/>
          </a:prstGeom>
        </p:spPr>
      </p:pic>
      <p:pic>
        <p:nvPicPr>
          <p:cNvPr id="20015" name="image 20015"/>
          <p:cNvPicPr>
            <a:picLocks noChangeAspect="1"/>
          </p:cNvPicPr>
          <p:nvPr/>
        </p:nvPicPr>
        <p:blipFill>
          <a:blip r:embed="rId20015">
                </a:blip>
          <a:srcRect/>
          <a:stretch>
            <a:fillRect/>
          </a:stretch>
        </p:blipFill>
        <p:spPr>
          <a:xfrm rot="0" flipV="0" flipH="0">
            <a:off x="17132300" y="3378200"/>
            <a:ext cx="10223500" cy="9055100"/>
          </a:xfrm>
          <a:prstGeom prst="rect">
            <a:avLst/>
          </a:prstGeom>
        </p:spPr>
      </p:pic>
      <p:sp>
        <p:nvSpPr>
          <p:cNvPr id="20016" name="Object 20016"/>
          <p:cNvSpPr txBox="1"/>
          <p:nvPr/>
        </p:nvSpPr>
        <p:spPr>
          <a:xfrm>
            <a:off x="1778000" y="3203398"/>
            <a:ext cx="14922500" cy="279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1000" i="0" b="0" dirty="0" smtClean="0" lang="zh-CN">
                <a:solidFill>
                  <a:srgbClr val="5C86F7"/>
                </a:solidFill>
                <a:latin typeface="OPPOSans-H"/>
                <a:ea typeface="OPPOSans-H"/>
              </a:rPr>
              <a:t>THANKS</a:t>
            </a:r>
            <a:endParaRPr lang="zh-CN" altLang="en-US" sz="11000"/>
          </a:p>
          <a:p>
            <a:pPr algn="l">
              <a:lnSpc>
                <a:spcPct val="83333"/>
              </a:lnSpc>
            </a:pPr>
            <a:r>
              <a:rPr sz="11000" i="0" b="0" dirty="0" smtClean="0" lang="zh-CN">
                <a:solidFill>
                  <a:srgbClr val="5C86F7"/>
                </a:solidFill>
                <a:latin typeface="OPPOSans-H"/>
                <a:ea typeface="OPPOSans-H"/>
              </a:rPr>
              <a:t>FOR WATCHING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11074400" y="-2387600"/>
            <a:ext cx="18503900" cy="185039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13068300" y="-469900"/>
            <a:ext cx="14655800" cy="146558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14998700" y="1409700"/>
            <a:ext cx="10896600" cy="108966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11049000" y="9182100"/>
            <a:ext cx="1155700" cy="15621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    </a:blip>
          <a:srcRect/>
          <a:stretch>
            <a:fillRect/>
          </a:stretch>
        </p:blipFill>
        <p:spPr>
          <a:xfrm rot="0" flipV="0" flipH="0">
            <a:off x="13957300" y="1828800"/>
            <a:ext cx="1244600" cy="14605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17107842" y="2667000"/>
            <a:ext cx="10926094" cy="800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0" i="0" b="0" dirty="0" smtClean="0" lang="zh-CN">
                <a:solidFill>
                  <a:srgbClr val="5484FF"/>
                </a:solidFill>
                <a:latin typeface="OPPOSans-R"/>
                <a:ea typeface="OPPOSans-R"/>
              </a:rPr>
              <a:t>01</a:t>
            </a:r>
            <a:endParaRPr lang="zh-CN" altLang="en-US"/>
          </a:p>
        </p:txBody>
      </p:sp>
      <p:sp>
        <p:nvSpPr>
          <p:cNvPr id="307" name="Object 307"/>
          <p:cNvSpPr txBox="1"/>
          <p:nvPr/>
        </p:nvSpPr>
        <p:spPr>
          <a:xfrm>
            <a:off x="1790700" y="4215643"/>
            <a:ext cx="102108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9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PART ONE</a:t>
            </a:r>
            <a:endParaRPr lang="zh-CN" altLang="en-US"/>
          </a:p>
        </p:txBody>
      </p:sp>
      <p:sp>
        <p:nvSpPr>
          <p:cNvPr id="308" name="Object 308"/>
          <p:cNvSpPr txBox="1"/>
          <p:nvPr/>
        </p:nvSpPr>
        <p:spPr>
          <a:xfrm>
            <a:off x="1790700" y="5824282"/>
            <a:ext cx="9690099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0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工/作/内/容</a:t>
            </a:r>
            <a:endParaRPr lang="zh-CN" altLang="en-US"/>
          </a:p>
        </p:txBody>
      </p:sp>
      <p:sp>
        <p:nvSpPr>
          <p:cNvPr id="309" name="Object 309"/>
          <p:cNvSpPr txBox="1"/>
          <p:nvPr/>
        </p:nvSpPr>
        <p:spPr>
          <a:xfrm>
            <a:off x="1790700" y="11437863"/>
            <a:ext cx="52324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3010" name="image 3010"/>
          <p:cNvPicPr>
            <a:picLocks noChangeAspect="1"/>
          </p:cNvPicPr>
          <p:nvPr/>
        </p:nvPicPr>
        <p:blipFill>
          <a:blip r:embed="rId3010">
                </a:blip>
          <a:srcRect/>
          <a:stretch>
            <a:fillRect/>
          </a:stretch>
        </p:blipFill>
        <p:spPr>
          <a:xfrm rot="0" flipV="0" flipH="0">
            <a:off x="21555317" y="11338729"/>
            <a:ext cx="1186628" cy="1172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Object 401"/>
          <p:cNvSpPr txBox="1"/>
          <p:nvPr/>
        </p:nvSpPr>
        <p:spPr>
          <a:xfrm>
            <a:off x="1803400" y="1692126"/>
            <a:ext cx="9309099" cy="698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PROJECT CONTENT</a:t>
            </a:r>
            <a:endParaRPr lang="zh-CN" altLang="en-US"/>
          </a:p>
        </p:txBody>
      </p:sp>
      <p:sp>
        <p:nvSpPr>
          <p:cNvPr id="402" name="Object 402"/>
          <p:cNvSpPr txBox="1"/>
          <p:nvPr/>
        </p:nvSpPr>
        <p:spPr>
          <a:xfrm>
            <a:off x="1803400" y="2399358"/>
            <a:ext cx="63881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项目内容</a:t>
            </a:r>
            <a:endParaRPr lang="zh-CN" altLang="en-US"/>
          </a:p>
        </p:txBody>
      </p:sp>
      <p:sp>
        <p:nvSpPr>
          <p:cNvPr id="403" name="Object 403"/>
          <p:cNvSpPr txBox="1"/>
          <p:nvPr/>
        </p:nvSpPr>
        <p:spPr>
          <a:xfrm>
            <a:off x="1803400" y="11437863"/>
            <a:ext cx="5397499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22821900" y="1727200"/>
            <a:ext cx="279400" cy="2794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/>
          <a:stretch>
            <a:fillRect/>
          </a:stretch>
        </p:blipFill>
        <p:spPr>
          <a:xfrm rot="0" flipV="0" flipH="0">
            <a:off x="22821900" y="2336800"/>
            <a:ext cx="279400" cy="2794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22821900" y="2946400"/>
            <a:ext cx="279400" cy="279400"/>
          </a:xfrm>
          <a:prstGeom prst="rect">
            <a:avLst/>
          </a:prstGeom>
        </p:spPr>
      </p:pic>
      <p:grpSp>
        <p:nvGrpSpPr>
          <p:cNvPr id="407" name="组合 407"/>
          <p:cNvGrpSpPr/>
          <p:nvPr/>
        </p:nvGrpSpPr>
        <p:grpSpPr>
          <a:xfrm>
            <a:off x="4492689" y="4902200"/>
            <a:ext cx="4152900" cy="4976241"/>
            <a:chOff x="4492689" y="4902200"/>
            <a:chExt cx="4152900" cy="4976241"/>
          </a:xfrm>
        </p:grpSpPr>
        <p:sp>
          <p:nvSpPr>
            <p:cNvPr id="408" name="Object 408"/>
            <p:cNvSpPr txBox="1"/>
            <p:nvPr/>
          </p:nvSpPr>
          <p:spPr>
            <a:xfrm>
              <a:off x="4492689" y="8913241"/>
              <a:ext cx="41529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拉新用户， 引导新用户使用、注册</a:t>
              </a:r>
              <a:endParaRPr lang="zh-CN" altLang="en-US"/>
            </a:p>
          </p:txBody>
        </p:sp>
        <p:pic>
          <p:nvPicPr>
            <p:cNvPr id="409" name="image 409"/>
            <p:cNvPicPr>
              <a:picLocks noChangeAspect="1"/>
            </p:cNvPicPr>
            <p:nvPr/>
          </p:nvPicPr>
          <p:blipFill>
            <a:blip r:embed="rId409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4851400" y="4902200"/>
              <a:ext cx="3492500" cy="3492500"/>
            </a:xfrm>
            <a:prstGeom prst="rect">
              <a:avLst/>
            </a:prstGeom>
          </p:spPr>
        </p:pic>
        <p:pic>
          <p:nvPicPr>
            <p:cNvPr id="4010" name="image 4010"/>
            <p:cNvPicPr>
              <a:picLocks noChangeAspect="1"/>
            </p:cNvPicPr>
            <p:nvPr/>
          </p:nvPicPr>
          <p:blipFill>
            <a:blip r:embed="rId4010">
                </a:blip>
            <a:srcRect/>
            <a:stretch>
              <a:fillRect/>
            </a:stretch>
          </p:blipFill>
          <p:spPr>
            <a:xfrm rot="0" flipV="0" flipH="0">
              <a:off x="5143500" y="5194300"/>
              <a:ext cx="2895600" cy="2895600"/>
            </a:xfrm>
            <a:prstGeom prst="rect">
              <a:avLst/>
            </a:prstGeom>
          </p:spPr>
        </p:pic>
        <p:sp>
          <p:nvSpPr>
            <p:cNvPr id="4011" name="Object 4011"/>
            <p:cNvSpPr txBox="1"/>
            <p:nvPr/>
          </p:nvSpPr>
          <p:spPr>
            <a:xfrm>
              <a:off x="4620264" y="6069360"/>
              <a:ext cx="40005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开源</a:t>
              </a:r>
              <a:endParaRPr lang="zh-CN" altLang="en-US"/>
            </a:p>
          </p:txBody>
        </p:sp>
      </p:grpSp>
      <p:grpSp>
        <p:nvGrpSpPr>
          <p:cNvPr id="4012" name="组合 4012"/>
          <p:cNvGrpSpPr/>
          <p:nvPr/>
        </p:nvGrpSpPr>
        <p:grpSpPr>
          <a:xfrm>
            <a:off x="10321989" y="4902200"/>
            <a:ext cx="4152900" cy="4976241"/>
            <a:chOff x="10321989" y="4902200"/>
            <a:chExt cx="4152900" cy="4976241"/>
          </a:xfrm>
        </p:grpSpPr>
        <p:sp>
          <p:nvSpPr>
            <p:cNvPr id="4013" name="Object 4013"/>
            <p:cNvSpPr txBox="1"/>
            <p:nvPr/>
          </p:nvSpPr>
          <p:spPr>
            <a:xfrm>
              <a:off x="10321989" y="8913241"/>
              <a:ext cx="41529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提升用户活跃度、使用率，提升产品环境质量</a:t>
              </a:r>
              <a:endParaRPr lang="zh-CN" altLang="en-US"/>
            </a:p>
          </p:txBody>
        </p:sp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10668000" y="4902200"/>
              <a:ext cx="3492500" cy="3492500"/>
            </a:xfrm>
            <a:prstGeom prst="rect">
              <a:avLst/>
            </a:prstGeom>
          </p:spPr>
        </p:pic>
        <p:pic>
          <p:nvPicPr>
            <p:cNvPr id="4015" name="image 4015"/>
            <p:cNvPicPr>
              <a:picLocks noChangeAspect="1"/>
            </p:cNvPicPr>
            <p:nvPr/>
          </p:nvPicPr>
          <p:blipFill>
            <a:blip r:embed="rId4015">
                </a:blip>
            <a:srcRect/>
            <a:stretch>
              <a:fillRect/>
            </a:stretch>
          </p:blipFill>
          <p:spPr>
            <a:xfrm rot="0" flipV="0" flipH="0">
              <a:off x="10960100" y="5194300"/>
              <a:ext cx="2895600" cy="2895600"/>
            </a:xfrm>
            <a:prstGeom prst="rect">
              <a:avLst/>
            </a:prstGeom>
          </p:spPr>
        </p:pic>
        <p:sp>
          <p:nvSpPr>
            <p:cNvPr id="4016" name="Object 4016"/>
            <p:cNvSpPr txBox="1"/>
            <p:nvPr/>
          </p:nvSpPr>
          <p:spPr>
            <a:xfrm>
              <a:off x="10519414" y="6077616"/>
              <a:ext cx="38354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促活</a:t>
              </a:r>
              <a:endParaRPr lang="zh-CN" altLang="en-US"/>
            </a:p>
          </p:txBody>
        </p:sp>
      </p:grpSp>
      <p:grpSp>
        <p:nvGrpSpPr>
          <p:cNvPr id="4017" name="组合 4017"/>
          <p:cNvGrpSpPr/>
          <p:nvPr/>
        </p:nvGrpSpPr>
        <p:grpSpPr>
          <a:xfrm>
            <a:off x="16303689" y="4902200"/>
            <a:ext cx="4152900" cy="5420741"/>
            <a:chOff x="16303689" y="4902200"/>
            <a:chExt cx="4152900" cy="5420741"/>
          </a:xfrm>
        </p:grpSpPr>
        <p:sp>
          <p:nvSpPr>
            <p:cNvPr id="4018" name="Object 4018"/>
            <p:cNvSpPr txBox="1"/>
            <p:nvPr/>
          </p:nvSpPr>
          <p:spPr>
            <a:xfrm>
              <a:off x="16303689" y="8913241"/>
              <a:ext cx="4152900" cy="1333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培养用户付费习惯，未付费用户付费，已付费用户继续付费</a:t>
              </a:r>
              <a:endParaRPr lang="zh-CN" altLang="en-US"/>
            </a:p>
          </p:txBody>
        </p:sp>
        <p:pic>
          <p:nvPicPr>
            <p:cNvPr id="4019" name="image 4019"/>
            <p:cNvPicPr>
              <a:picLocks noChangeAspect="1"/>
            </p:cNvPicPr>
            <p:nvPr/>
          </p:nvPicPr>
          <p:blipFill>
            <a:blip r:embed="rId4019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16637000" y="4902200"/>
              <a:ext cx="3492500" cy="3492500"/>
            </a:xfrm>
            <a:prstGeom prst="rect">
              <a:avLst/>
            </a:prstGeom>
          </p:spPr>
        </p:pic>
        <p:pic>
          <p:nvPicPr>
            <p:cNvPr id="4020" name="image 4020"/>
            <p:cNvPicPr>
              <a:picLocks noChangeAspect="1"/>
            </p:cNvPicPr>
            <p:nvPr/>
          </p:nvPicPr>
          <p:blipFill>
            <a:blip r:embed="rId4020">
                </a:blip>
            <a:srcRect/>
            <a:stretch>
              <a:fillRect/>
            </a:stretch>
          </p:blipFill>
          <p:spPr>
            <a:xfrm rot="0" flipV="0" flipH="0">
              <a:off x="16929100" y="5194300"/>
              <a:ext cx="2895600" cy="2895600"/>
            </a:xfrm>
            <a:prstGeom prst="rect">
              <a:avLst/>
            </a:prstGeom>
          </p:spPr>
        </p:pic>
        <p:sp>
          <p:nvSpPr>
            <p:cNvPr id="4021" name="Object 4021"/>
            <p:cNvSpPr txBox="1"/>
            <p:nvPr/>
          </p:nvSpPr>
          <p:spPr>
            <a:xfrm>
              <a:off x="16685264" y="6075076"/>
              <a:ext cx="3454400" cy="876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0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转化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Object 501"/>
          <p:cNvSpPr txBox="1"/>
          <p:nvPr/>
        </p:nvSpPr>
        <p:spPr>
          <a:xfrm>
            <a:off x="7023100" y="1331081"/>
            <a:ext cx="10337800" cy="698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PROJECT CONTENT</a:t>
            </a:r>
            <a:endParaRPr lang="zh-CN" altLang="en-US"/>
          </a:p>
        </p:txBody>
      </p:sp>
      <p:sp>
        <p:nvSpPr>
          <p:cNvPr id="502" name="Object 502"/>
          <p:cNvSpPr txBox="1"/>
          <p:nvPr/>
        </p:nvSpPr>
        <p:spPr>
          <a:xfrm>
            <a:off x="8083550" y="2012914"/>
            <a:ext cx="82169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项目内容</a:t>
            </a:r>
            <a:endParaRPr lang="zh-CN" altLang="en-US"/>
          </a:p>
        </p:txBody>
      </p:sp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1117600" y="1181100"/>
            <a:ext cx="279400" cy="2794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1727200" y="1181100"/>
            <a:ext cx="279400" cy="279400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2336800" y="1181100"/>
            <a:ext cx="279400" cy="279400"/>
          </a:xfrm>
          <a:prstGeom prst="rect">
            <a:avLst/>
          </a:prstGeom>
        </p:spPr>
      </p:pic>
      <p:sp>
        <p:nvSpPr>
          <p:cNvPr id="506" name="Object 506"/>
          <p:cNvSpPr txBox="1"/>
          <p:nvPr/>
        </p:nvSpPr>
        <p:spPr>
          <a:xfrm>
            <a:off x="9188450" y="11851518"/>
            <a:ext cx="60071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grpSp>
        <p:nvGrpSpPr>
          <p:cNvPr id="507" name="组合 507"/>
          <p:cNvGrpSpPr/>
          <p:nvPr/>
        </p:nvGrpSpPr>
        <p:grpSpPr>
          <a:xfrm>
            <a:off x="16192500" y="3962400"/>
            <a:ext cx="4876800" cy="7343626"/>
            <a:chOff x="16192500" y="3962400"/>
            <a:chExt cx="4876800" cy="7343626"/>
          </a:xfrm>
        </p:grpSpPr>
        <p:sp>
          <p:nvSpPr>
            <p:cNvPr id="508" name="Object 508"/>
            <p:cNvSpPr txBox="1"/>
            <p:nvPr/>
          </p:nvSpPr>
          <p:spPr>
            <a:xfrm>
              <a:off x="17813022" y="10188426"/>
              <a:ext cx="1663700" cy="1041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C9CACA"/>
                  </a:solidFill>
                  <a:latin typeface="OPPOSans-H"/>
                  <a:ea typeface="OPPOSans-H"/>
                </a:rPr>
                <a:t>03</a:t>
              </a:r>
              <a:endParaRPr lang="zh-CN" altLang="en-US"/>
            </a:p>
          </p:txBody>
        </p:sp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/>
            <a:stretch>
              <a:fillRect/>
            </a:stretch>
          </p:blipFill>
          <p:spPr>
            <a:xfrm rot="0" flipV="0" flipH="0">
              <a:off x="16192500" y="4635500"/>
              <a:ext cx="4876800" cy="5473700"/>
            </a:xfrm>
            <a:prstGeom prst="rect">
              <a:avLst/>
            </a:prstGeom>
          </p:spPr>
        </p:pic>
        <p:pic>
          <p:nvPicPr>
            <p:cNvPr id="5010" name="image 5010"/>
            <p:cNvPicPr>
              <a:picLocks noChangeAspect="1"/>
            </p:cNvPicPr>
            <p:nvPr/>
          </p:nvPicPr>
          <p:blipFill>
            <a:blip r:embed="rId5010">
                </a:blip>
            <a:srcRect/>
            <a:stretch>
              <a:fillRect/>
            </a:stretch>
          </p:blipFill>
          <p:spPr>
            <a:xfrm rot="0" flipV="0" flipH="0">
              <a:off x="17919700" y="3962400"/>
              <a:ext cx="1422400" cy="1422400"/>
            </a:xfrm>
            <a:prstGeom prst="rect">
              <a:avLst/>
            </a:prstGeom>
          </p:spPr>
        </p:pic>
        <p:sp>
          <p:nvSpPr>
            <p:cNvPr id="5011" name="Object 5011"/>
            <p:cNvSpPr txBox="1"/>
            <p:nvPr/>
          </p:nvSpPr>
          <p:spPr>
            <a:xfrm>
              <a:off x="16490950" y="5822118"/>
              <a:ext cx="4279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其他小组</a:t>
              </a:r>
              <a:endParaRPr lang="zh-CN" altLang="en-US"/>
            </a:p>
          </p:txBody>
        </p:sp>
        <p:sp>
          <p:nvSpPr>
            <p:cNvPr id="5012" name="Object 5012"/>
            <p:cNvSpPr txBox="1"/>
            <p:nvPr/>
          </p:nvSpPr>
          <p:spPr>
            <a:xfrm>
              <a:off x="16641549" y="6919341"/>
              <a:ext cx="40005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内容组、活动组、用户组</a:t>
              </a:r>
              <a:endParaRPr lang="zh-CN" altLang="en-US"/>
            </a:p>
          </p:txBody>
        </p:sp>
        <p:pic>
          <p:nvPicPr>
            <p:cNvPr id="5013" name="image 5013"/>
            <p:cNvPicPr>
              <a:picLocks noChangeAspect="1"/>
            </p:cNvPicPr>
            <p:nvPr/>
          </p:nvPicPr>
          <p:blipFill>
            <a:blip r:embed="rId5013">
                </a:blip>
            <a:srcRect/>
            <a:stretch>
              <a:fillRect/>
            </a:stretch>
          </p:blipFill>
          <p:spPr>
            <a:xfrm rot="0" flipV="0" flipH="0">
              <a:off x="18135600" y="4318000"/>
              <a:ext cx="990600" cy="711200"/>
            </a:xfrm>
            <a:prstGeom prst="rect">
              <a:avLst/>
            </a:prstGeom>
          </p:spPr>
        </p:pic>
      </p:grpSp>
      <p:grpSp>
        <p:nvGrpSpPr>
          <p:cNvPr id="5014" name="组合 5014"/>
          <p:cNvGrpSpPr/>
          <p:nvPr/>
        </p:nvGrpSpPr>
        <p:grpSpPr>
          <a:xfrm>
            <a:off x="9753600" y="3962400"/>
            <a:ext cx="4876800" cy="7343626"/>
            <a:chOff x="9753600" y="3962400"/>
            <a:chExt cx="4876800" cy="7343626"/>
          </a:xfrm>
        </p:grpSpPr>
        <p:pic>
          <p:nvPicPr>
            <p:cNvPr id="5015" name="image 5015"/>
            <p:cNvPicPr>
              <a:picLocks noChangeAspect="1"/>
            </p:cNvPicPr>
            <p:nvPr/>
          </p:nvPicPr>
          <p:blipFill>
            <a:blip r:embed="rId5015">
                </a:blip>
            <a:srcRect/>
            <a:stretch>
              <a:fillRect/>
            </a:stretch>
          </p:blipFill>
          <p:spPr>
            <a:xfrm rot="0" flipV="0" flipH="0">
              <a:off x="9753600" y="4635500"/>
              <a:ext cx="4876800" cy="5473700"/>
            </a:xfrm>
            <a:prstGeom prst="rect">
              <a:avLst/>
            </a:prstGeom>
          </p:spPr>
        </p:pic>
        <p:pic>
          <p:nvPicPr>
            <p:cNvPr id="5016" name="image 5016"/>
            <p:cNvPicPr>
              <a:picLocks noChangeAspect="1"/>
            </p:cNvPicPr>
            <p:nvPr/>
          </p:nvPicPr>
          <p:blipFill>
            <a:blip r:embed="rId5016">
                </a:blip>
            <a:srcRect/>
            <a:stretch>
              <a:fillRect/>
            </a:stretch>
          </p:blipFill>
          <p:spPr>
            <a:xfrm rot="0" flipV="0" flipH="0">
              <a:off x="11480800" y="3962400"/>
              <a:ext cx="1422400" cy="1422400"/>
            </a:xfrm>
            <a:prstGeom prst="rect">
              <a:avLst/>
            </a:prstGeom>
          </p:spPr>
        </p:pic>
        <p:pic>
          <p:nvPicPr>
            <p:cNvPr id="5017" name="image 5017"/>
            <p:cNvPicPr>
              <a:picLocks noChangeAspect="1"/>
            </p:cNvPicPr>
            <p:nvPr/>
          </p:nvPicPr>
          <p:blipFill>
            <a:blip r:embed="rId5017">
                </a:blip>
            <a:srcRect/>
            <a:stretch>
              <a:fillRect/>
            </a:stretch>
          </p:blipFill>
          <p:spPr>
            <a:xfrm rot="0" flipV="0" flipH="0">
              <a:off x="11772900" y="4102100"/>
              <a:ext cx="838200" cy="1130300"/>
            </a:xfrm>
            <a:prstGeom prst="rect">
              <a:avLst/>
            </a:prstGeom>
          </p:spPr>
        </p:pic>
        <p:sp>
          <p:nvSpPr>
            <p:cNvPr id="5018" name="Object 5018"/>
            <p:cNvSpPr txBox="1"/>
            <p:nvPr/>
          </p:nvSpPr>
          <p:spPr>
            <a:xfrm>
              <a:off x="11386822" y="10188426"/>
              <a:ext cx="1663700" cy="1041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C9CACA"/>
                  </a:solidFill>
                  <a:latin typeface="OPPOSans-H"/>
                  <a:ea typeface="OPPOSans-H"/>
                </a:rPr>
                <a:t>02</a:t>
              </a:r>
              <a:endParaRPr lang="zh-CN" altLang="en-US"/>
            </a:p>
          </p:txBody>
        </p:sp>
        <p:sp>
          <p:nvSpPr>
            <p:cNvPr id="5019" name="Object 5019"/>
            <p:cNvSpPr txBox="1"/>
            <p:nvPr/>
          </p:nvSpPr>
          <p:spPr>
            <a:xfrm>
              <a:off x="10102850" y="5822118"/>
              <a:ext cx="41656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工作小组</a:t>
              </a:r>
              <a:endParaRPr lang="zh-CN" altLang="en-US"/>
            </a:p>
          </p:txBody>
        </p:sp>
        <p:sp>
          <p:nvSpPr>
            <p:cNvPr id="5020" name="Object 5020"/>
            <p:cNvSpPr txBox="1"/>
            <p:nvPr/>
          </p:nvSpPr>
          <p:spPr>
            <a:xfrm>
              <a:off x="10208999" y="6919340"/>
              <a:ext cx="4000500" cy="444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各区各部门工作小组</a:t>
              </a:r>
              <a:endParaRPr lang="zh-CN" altLang="en-US"/>
            </a:p>
          </p:txBody>
        </p:sp>
      </p:grpSp>
      <p:grpSp>
        <p:nvGrpSpPr>
          <p:cNvPr id="5021" name="组合 5021"/>
          <p:cNvGrpSpPr/>
          <p:nvPr/>
        </p:nvGrpSpPr>
        <p:grpSpPr>
          <a:xfrm>
            <a:off x="3302000" y="3962400"/>
            <a:ext cx="4876800" cy="7343626"/>
            <a:chOff x="3302000" y="3962400"/>
            <a:chExt cx="4876800" cy="7343626"/>
          </a:xfrm>
        </p:grpSpPr>
        <p:pic>
          <p:nvPicPr>
            <p:cNvPr id="5022" name="image 5022"/>
            <p:cNvPicPr>
              <a:picLocks noChangeAspect="1"/>
            </p:cNvPicPr>
            <p:nvPr/>
          </p:nvPicPr>
          <p:blipFill>
            <a:blip r:embed="rId5022">
                </a:blip>
            <a:srcRect/>
            <a:stretch>
              <a:fillRect/>
            </a:stretch>
          </p:blipFill>
          <p:spPr>
            <a:xfrm rot="0" flipV="0" flipH="0">
              <a:off x="3302000" y="4635500"/>
              <a:ext cx="4876800" cy="5473700"/>
            </a:xfrm>
            <a:prstGeom prst="rect">
              <a:avLst/>
            </a:prstGeom>
          </p:spPr>
        </p:pic>
        <p:pic>
          <p:nvPicPr>
            <p:cNvPr id="5023" name="image 5023"/>
            <p:cNvPicPr>
              <a:picLocks noChangeAspect="1"/>
            </p:cNvPicPr>
            <p:nvPr/>
          </p:nvPicPr>
          <p:blipFill>
            <a:blip r:embed="rId5023">
                </a:blip>
            <a:srcRect/>
            <a:stretch>
              <a:fillRect/>
            </a:stretch>
          </p:blipFill>
          <p:spPr>
            <a:xfrm rot="0" flipV="0" flipH="0">
              <a:off x="5029200" y="3962400"/>
              <a:ext cx="1422400" cy="1422400"/>
            </a:xfrm>
            <a:prstGeom prst="rect">
              <a:avLst/>
            </a:prstGeom>
          </p:spPr>
        </p:pic>
        <p:pic>
          <p:nvPicPr>
            <p:cNvPr id="5024" name="image 5024"/>
            <p:cNvPicPr>
              <a:picLocks noChangeAspect="1"/>
            </p:cNvPicPr>
            <p:nvPr/>
          </p:nvPicPr>
          <p:blipFill>
            <a:blip r:embed="rId5024">
                </a:blip>
            <a:srcRect/>
            <a:stretch>
              <a:fillRect/>
            </a:stretch>
          </p:blipFill>
          <p:spPr>
            <a:xfrm rot="0" flipV="0" flipH="0">
              <a:off x="5384800" y="4191000"/>
              <a:ext cx="825500" cy="977900"/>
            </a:xfrm>
            <a:prstGeom prst="rect">
              <a:avLst/>
            </a:prstGeom>
          </p:spPr>
        </p:pic>
        <p:sp>
          <p:nvSpPr>
            <p:cNvPr id="5025" name="Object 5025"/>
            <p:cNvSpPr txBox="1"/>
            <p:nvPr/>
          </p:nvSpPr>
          <p:spPr>
            <a:xfrm>
              <a:off x="4884422" y="10188426"/>
              <a:ext cx="1663700" cy="1041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C9CACA"/>
                  </a:solidFill>
                  <a:latin typeface="OPPOSans-H"/>
                  <a:ea typeface="OPPOSans-H"/>
                </a:rPr>
                <a:t>01</a:t>
              </a:r>
              <a:endParaRPr lang="zh-CN" altLang="en-US"/>
            </a:p>
          </p:txBody>
        </p:sp>
        <p:sp>
          <p:nvSpPr>
            <p:cNvPr id="5026" name="Object 5026"/>
            <p:cNvSpPr txBox="1"/>
            <p:nvPr/>
          </p:nvSpPr>
          <p:spPr>
            <a:xfrm>
              <a:off x="3600450" y="5822118"/>
              <a:ext cx="42799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40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领导小组</a:t>
              </a:r>
              <a:endParaRPr lang="zh-CN" altLang="en-US"/>
            </a:p>
          </p:txBody>
        </p:sp>
        <p:sp>
          <p:nvSpPr>
            <p:cNvPr id="5027" name="Object 5027"/>
            <p:cNvSpPr txBox="1"/>
            <p:nvPr/>
          </p:nvSpPr>
          <p:spPr>
            <a:xfrm>
              <a:off x="3751049" y="6919340"/>
              <a:ext cx="40005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公司各大区负责人及部门部门负责任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Object 601"/>
          <p:cNvSpPr txBox="1"/>
          <p:nvPr/>
        </p:nvSpPr>
        <p:spPr>
          <a:xfrm>
            <a:off x="6159500" y="1343781"/>
            <a:ext cx="12065000" cy="698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WORK CARRIED OUT</a:t>
            </a:r>
            <a:endParaRPr lang="zh-CN" altLang="en-US"/>
          </a:p>
        </p:txBody>
      </p:sp>
      <p:sp>
        <p:nvSpPr>
          <p:cNvPr id="602" name="Object 602"/>
          <p:cNvSpPr txBox="1"/>
          <p:nvPr/>
        </p:nvSpPr>
        <p:spPr>
          <a:xfrm>
            <a:off x="7499350" y="2052156"/>
            <a:ext cx="93853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工作开展</a:t>
            </a:r>
            <a:endParaRPr lang="zh-CN" altLang="en-US"/>
          </a:p>
        </p:txBody>
      </p:sp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1117600" y="1181100"/>
            <a:ext cx="279400" cy="2794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1727200" y="1181100"/>
            <a:ext cx="279400" cy="279400"/>
          </a:xfrm>
          <a:prstGeom prst="rect">
            <a:avLst/>
          </a:prstGeom>
        </p:spPr>
      </p:pic>
      <p:pic>
        <p:nvPicPr>
          <p:cNvPr id="605" name="image 605"/>
          <p:cNvPicPr>
            <a:picLocks noChangeAspect="1"/>
          </p:cNvPicPr>
          <p:nvPr/>
        </p:nvPicPr>
        <p:blipFill>
          <a:blip r:embed="rId605">
                </a:blip>
          <a:srcRect/>
          <a:stretch>
            <a:fillRect/>
          </a:stretch>
        </p:blipFill>
        <p:spPr>
          <a:xfrm rot="0" flipV="0" flipH="0">
            <a:off x="2336800" y="1181100"/>
            <a:ext cx="279400" cy="279400"/>
          </a:xfrm>
          <a:prstGeom prst="rect">
            <a:avLst/>
          </a:prstGeom>
        </p:spPr>
      </p:pic>
      <p:sp>
        <p:nvSpPr>
          <p:cNvPr id="606" name="Object 606"/>
          <p:cNvSpPr txBox="1"/>
          <p:nvPr/>
        </p:nvSpPr>
        <p:spPr>
          <a:xfrm>
            <a:off x="8540750" y="11851518"/>
            <a:ext cx="73025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grpSp>
        <p:nvGrpSpPr>
          <p:cNvPr id="607" name="组合 607"/>
          <p:cNvGrpSpPr/>
          <p:nvPr/>
        </p:nvGrpSpPr>
        <p:grpSpPr>
          <a:xfrm>
            <a:off x="18224500" y="5308600"/>
            <a:ext cx="4419600" cy="4102100"/>
            <a:chOff x="18224500" y="5308600"/>
            <a:chExt cx="4419600" cy="41021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08">
                </a:blip>
            <a:srcRect/>
            <a:stretch>
              <a:fillRect/>
            </a:stretch>
          </p:blipFill>
          <p:spPr>
            <a:xfrm rot="0" flipV="0" flipH="0">
              <a:off x="20408900" y="6540500"/>
              <a:ext cx="50800" cy="17653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09">
                </a:blip>
            <a:srcRect/>
            <a:stretch>
              <a:fillRect/>
            </a:stretch>
          </p:blipFill>
          <p:spPr>
            <a:xfrm rot="0" flipV="0" flipH="0">
              <a:off x="18224500" y="5308600"/>
              <a:ext cx="4419600" cy="1244600"/>
            </a:xfrm>
            <a:prstGeom prst="rect">
              <a:avLst/>
            </a:prstGeom>
          </p:spPr>
        </p:pic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20281900" y="8166100"/>
              <a:ext cx="317500" cy="330200"/>
            </a:xfrm>
            <a:prstGeom prst="rect">
              <a:avLst/>
            </a:prstGeom>
          </p:spPr>
        </p:pic>
        <p:sp>
          <p:nvSpPr>
            <p:cNvPr id="6011" name="Object 6011"/>
            <p:cNvSpPr txBox="1"/>
            <p:nvPr/>
          </p:nvSpPr>
          <p:spPr>
            <a:xfrm>
              <a:off x="18757900" y="5549900"/>
              <a:ext cx="33528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STEP 05</a:t>
              </a:r>
              <a:endParaRPr lang="zh-CN" altLang="en-US"/>
            </a:p>
          </p:txBody>
        </p:sp>
        <p:sp>
          <p:nvSpPr>
            <p:cNvPr id="6012" name="Object 6012"/>
            <p:cNvSpPr txBox="1"/>
            <p:nvPr/>
          </p:nvSpPr>
          <p:spPr>
            <a:xfrm>
              <a:off x="18249900" y="8724900"/>
              <a:ext cx="43815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工作框架制定</a:t>
              </a:r>
              <a:endParaRPr lang="zh-CN" altLang="en-US"/>
            </a:p>
          </p:txBody>
        </p:sp>
      </p:grpSp>
      <p:grpSp>
        <p:nvGrpSpPr>
          <p:cNvPr id="6013" name="组合 6013"/>
          <p:cNvGrpSpPr/>
          <p:nvPr/>
        </p:nvGrpSpPr>
        <p:grpSpPr>
          <a:xfrm>
            <a:off x="14097000" y="5308600"/>
            <a:ext cx="4419600" cy="5003647"/>
            <a:chOff x="14097000" y="5308600"/>
            <a:chExt cx="4419600" cy="5003647"/>
          </a:xfrm>
        </p:grpSpPr>
        <p:pic>
          <p:nvPicPr>
            <p:cNvPr id="6014" name="image 6014"/>
            <p:cNvPicPr>
              <a:picLocks noChangeAspect="1"/>
            </p:cNvPicPr>
            <p:nvPr/>
          </p:nvPicPr>
          <p:blipFill>
            <a:blip r:embed="rId6014">
                </a:blip>
            <a:srcRect/>
            <a:stretch>
              <a:fillRect/>
            </a:stretch>
          </p:blipFill>
          <p:spPr>
            <a:xfrm rot="0" flipV="0" flipH="0">
              <a:off x="16281400" y="6489700"/>
              <a:ext cx="50800" cy="2768600"/>
            </a:xfrm>
            <a:prstGeom prst="rect">
              <a:avLst/>
            </a:prstGeom>
          </p:spPr>
        </p:pic>
        <p:pic>
          <p:nvPicPr>
            <p:cNvPr id="6015" name="image 6015"/>
            <p:cNvPicPr>
              <a:picLocks noChangeAspect="1"/>
            </p:cNvPicPr>
            <p:nvPr/>
          </p:nvPicPr>
          <p:blipFill>
            <a:blip r:embed="rId6015">
                </a:blip>
            <a:srcRect/>
            <a:stretch>
              <a:fillRect/>
            </a:stretch>
          </p:blipFill>
          <p:spPr>
            <a:xfrm rot="0" flipV="0" flipH="0">
              <a:off x="14097000" y="5308600"/>
              <a:ext cx="4419600" cy="1257300"/>
            </a:xfrm>
            <a:prstGeom prst="rect">
              <a:avLst/>
            </a:prstGeom>
          </p:spPr>
        </p:pic>
        <p:pic>
          <p:nvPicPr>
            <p:cNvPr id="6016" name="image 6016"/>
            <p:cNvPicPr>
              <a:picLocks noChangeAspect="1"/>
            </p:cNvPicPr>
            <p:nvPr/>
          </p:nvPicPr>
          <p:blipFill>
            <a:blip r:embed="rId6016">
                </a:blip>
            <a:srcRect/>
            <a:stretch>
              <a:fillRect/>
            </a:stretch>
          </p:blipFill>
          <p:spPr>
            <a:xfrm rot="0" flipV="0" flipH="0">
              <a:off x="16154400" y="9105900"/>
              <a:ext cx="317500" cy="317500"/>
            </a:xfrm>
            <a:prstGeom prst="rect">
              <a:avLst/>
            </a:prstGeom>
          </p:spPr>
        </p:pic>
        <p:sp>
          <p:nvSpPr>
            <p:cNvPr id="6017" name="Object 6017"/>
            <p:cNvSpPr txBox="1"/>
            <p:nvPr/>
          </p:nvSpPr>
          <p:spPr>
            <a:xfrm>
              <a:off x="14674850" y="5556250"/>
              <a:ext cx="32639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STEP 04</a:t>
              </a:r>
              <a:endParaRPr lang="zh-CN" altLang="en-US"/>
            </a:p>
          </p:txBody>
        </p:sp>
        <p:sp>
          <p:nvSpPr>
            <p:cNvPr id="6018" name="Object 6018"/>
            <p:cNvSpPr txBox="1"/>
            <p:nvPr/>
          </p:nvSpPr>
          <p:spPr>
            <a:xfrm>
              <a:off x="14147800" y="9626447"/>
              <a:ext cx="43307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拟定工作思路</a:t>
              </a:r>
              <a:endParaRPr lang="zh-CN" altLang="en-US"/>
            </a:p>
          </p:txBody>
        </p:sp>
      </p:grpSp>
      <p:grpSp>
        <p:nvGrpSpPr>
          <p:cNvPr id="6019" name="组合 6019"/>
          <p:cNvGrpSpPr/>
          <p:nvPr/>
        </p:nvGrpSpPr>
        <p:grpSpPr>
          <a:xfrm>
            <a:off x="9982200" y="5308600"/>
            <a:ext cx="4419600" cy="4095673"/>
            <a:chOff x="9982200" y="5308600"/>
            <a:chExt cx="4419600" cy="4095673"/>
          </a:xfrm>
        </p:grpSpPr>
        <p:pic>
          <p:nvPicPr>
            <p:cNvPr id="6020" name="image 6020"/>
            <p:cNvPicPr>
              <a:picLocks noChangeAspect="1"/>
            </p:cNvPicPr>
            <p:nvPr/>
          </p:nvPicPr>
          <p:blipFill>
            <a:blip r:embed="rId6020">
                </a:blip>
            <a:srcRect/>
            <a:stretch>
              <a:fillRect/>
            </a:stretch>
          </p:blipFill>
          <p:spPr>
            <a:xfrm rot="0" flipV="0" flipH="0">
              <a:off x="12166600" y="6553200"/>
              <a:ext cx="50800" cy="1752600"/>
            </a:xfrm>
            <a:prstGeom prst="rect">
              <a:avLst/>
            </a:prstGeom>
          </p:spPr>
        </p:pic>
        <p:pic>
          <p:nvPicPr>
            <p:cNvPr id="6021" name="image 6021"/>
            <p:cNvPicPr>
              <a:picLocks noChangeAspect="1"/>
            </p:cNvPicPr>
            <p:nvPr/>
          </p:nvPicPr>
          <p:blipFill>
            <a:blip r:embed="rId6021">
                </a:blip>
            <a:srcRect/>
            <a:stretch>
              <a:fillRect/>
            </a:stretch>
          </p:blipFill>
          <p:spPr>
            <a:xfrm rot="0" flipV="0" flipH="0">
              <a:off x="9982200" y="5308600"/>
              <a:ext cx="4419600" cy="1257300"/>
            </a:xfrm>
            <a:prstGeom prst="rect">
              <a:avLst/>
            </a:prstGeom>
          </p:spPr>
        </p:pic>
        <p:pic>
          <p:nvPicPr>
            <p:cNvPr id="6022" name="image 6022"/>
            <p:cNvPicPr>
              <a:picLocks noChangeAspect="1"/>
            </p:cNvPicPr>
            <p:nvPr/>
          </p:nvPicPr>
          <p:blipFill>
            <a:blip r:embed="rId6022">
                </a:blip>
            <a:srcRect/>
            <a:stretch>
              <a:fillRect/>
            </a:stretch>
          </p:blipFill>
          <p:spPr>
            <a:xfrm rot="0" flipV="0" flipH="0">
              <a:off x="12039600" y="8178800"/>
              <a:ext cx="317500" cy="317500"/>
            </a:xfrm>
            <a:prstGeom prst="rect">
              <a:avLst/>
            </a:prstGeom>
          </p:spPr>
        </p:pic>
        <p:sp>
          <p:nvSpPr>
            <p:cNvPr id="6023" name="Object 6023"/>
            <p:cNvSpPr txBox="1"/>
            <p:nvPr/>
          </p:nvSpPr>
          <p:spPr>
            <a:xfrm>
              <a:off x="10382250" y="5556250"/>
              <a:ext cx="36195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STEP 03</a:t>
              </a:r>
              <a:endParaRPr lang="zh-CN" altLang="en-US"/>
            </a:p>
          </p:txBody>
        </p:sp>
        <p:sp>
          <p:nvSpPr>
            <p:cNvPr id="6024" name="Object 6024"/>
            <p:cNvSpPr txBox="1"/>
            <p:nvPr/>
          </p:nvSpPr>
          <p:spPr>
            <a:xfrm>
              <a:off x="10020300" y="8718473"/>
              <a:ext cx="43561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协调部门协作</a:t>
              </a:r>
              <a:endParaRPr lang="zh-CN" altLang="en-US"/>
            </a:p>
          </p:txBody>
        </p:sp>
      </p:grpSp>
      <p:grpSp>
        <p:nvGrpSpPr>
          <p:cNvPr id="6025" name="组合 6025"/>
          <p:cNvGrpSpPr/>
          <p:nvPr/>
        </p:nvGrpSpPr>
        <p:grpSpPr>
          <a:xfrm>
            <a:off x="5784850" y="5308600"/>
            <a:ext cx="4572000" cy="5003647"/>
            <a:chOff x="5784850" y="5308600"/>
            <a:chExt cx="4572000" cy="5003647"/>
          </a:xfrm>
        </p:grpSpPr>
        <p:pic>
          <p:nvPicPr>
            <p:cNvPr id="6026" name="image 6026"/>
            <p:cNvPicPr>
              <a:picLocks noChangeAspect="1"/>
            </p:cNvPicPr>
            <p:nvPr/>
          </p:nvPicPr>
          <p:blipFill>
            <a:blip r:embed="rId6026">
                </a:blip>
            <a:srcRect/>
            <a:stretch>
              <a:fillRect/>
            </a:stretch>
          </p:blipFill>
          <p:spPr>
            <a:xfrm rot="0" flipV="0" flipH="0">
              <a:off x="8039100" y="6489700"/>
              <a:ext cx="50800" cy="2768600"/>
            </a:xfrm>
            <a:prstGeom prst="rect">
              <a:avLst/>
            </a:prstGeom>
          </p:spPr>
        </p:pic>
        <p:pic>
          <p:nvPicPr>
            <p:cNvPr id="6027" name="image 6027"/>
            <p:cNvPicPr>
              <a:picLocks noChangeAspect="1"/>
            </p:cNvPicPr>
            <p:nvPr/>
          </p:nvPicPr>
          <p:blipFill>
            <a:blip r:embed="rId6027">
                </a:blip>
            <a:srcRect/>
            <a:stretch>
              <a:fillRect/>
            </a:stretch>
          </p:blipFill>
          <p:spPr>
            <a:xfrm rot="0" flipV="0" flipH="0">
              <a:off x="5854700" y="5308600"/>
              <a:ext cx="4419600" cy="1257300"/>
            </a:xfrm>
            <a:prstGeom prst="rect">
              <a:avLst/>
            </a:prstGeom>
          </p:spPr>
        </p:pic>
        <p:pic>
          <p:nvPicPr>
            <p:cNvPr id="6028" name="image 6028"/>
            <p:cNvPicPr>
              <a:picLocks noChangeAspect="1"/>
            </p:cNvPicPr>
            <p:nvPr/>
          </p:nvPicPr>
          <p:blipFill>
            <a:blip r:embed="rId6028">
                </a:blip>
            <a:srcRect/>
            <a:stretch>
              <a:fillRect/>
            </a:stretch>
          </p:blipFill>
          <p:spPr>
            <a:xfrm rot="0" flipV="0" flipH="0">
              <a:off x="7912100" y="9105900"/>
              <a:ext cx="317500" cy="317500"/>
            </a:xfrm>
            <a:prstGeom prst="rect">
              <a:avLst/>
            </a:prstGeom>
          </p:spPr>
        </p:pic>
        <p:sp>
          <p:nvSpPr>
            <p:cNvPr id="6029" name="Object 6029"/>
            <p:cNvSpPr txBox="1"/>
            <p:nvPr/>
          </p:nvSpPr>
          <p:spPr>
            <a:xfrm>
              <a:off x="6375399" y="5556250"/>
              <a:ext cx="33782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STEP 02</a:t>
              </a:r>
              <a:endParaRPr lang="zh-CN" altLang="en-US"/>
            </a:p>
          </p:txBody>
        </p:sp>
        <p:sp>
          <p:nvSpPr>
            <p:cNvPr id="6030" name="Object 6030"/>
            <p:cNvSpPr txBox="1"/>
            <p:nvPr/>
          </p:nvSpPr>
          <p:spPr>
            <a:xfrm>
              <a:off x="5784849" y="9626447"/>
              <a:ext cx="45720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审定阶段成果</a:t>
              </a:r>
              <a:endParaRPr lang="zh-CN" altLang="en-US"/>
            </a:p>
          </p:txBody>
        </p:sp>
      </p:grpSp>
      <p:grpSp>
        <p:nvGrpSpPr>
          <p:cNvPr id="6031" name="组合 6031"/>
          <p:cNvGrpSpPr/>
          <p:nvPr/>
        </p:nvGrpSpPr>
        <p:grpSpPr>
          <a:xfrm>
            <a:off x="1739900" y="5308600"/>
            <a:ext cx="4419600" cy="4102100"/>
            <a:chOff x="1739900" y="5308600"/>
            <a:chExt cx="4419600" cy="4102100"/>
          </a:xfrm>
        </p:grpSpPr>
        <p:pic>
          <p:nvPicPr>
            <p:cNvPr id="6032" name="image 6032"/>
            <p:cNvPicPr>
              <a:picLocks noChangeAspect="1"/>
            </p:cNvPicPr>
            <p:nvPr/>
          </p:nvPicPr>
          <p:blipFill>
            <a:blip r:embed="rId6032">
                </a:blip>
            <a:srcRect/>
            <a:stretch>
              <a:fillRect/>
            </a:stretch>
          </p:blipFill>
          <p:spPr>
            <a:xfrm rot="0" flipV="0" flipH="0">
              <a:off x="3924300" y="6553200"/>
              <a:ext cx="50800" cy="1752600"/>
            </a:xfrm>
            <a:prstGeom prst="rect">
              <a:avLst/>
            </a:prstGeom>
          </p:spPr>
        </p:pic>
        <p:pic>
          <p:nvPicPr>
            <p:cNvPr id="6033" name="image 6033"/>
            <p:cNvPicPr>
              <a:picLocks noChangeAspect="1"/>
            </p:cNvPicPr>
            <p:nvPr/>
          </p:nvPicPr>
          <p:blipFill>
            <a:blip r:embed="rId6033">
                </a:blip>
            <a:srcRect/>
            <a:stretch>
              <a:fillRect/>
            </a:stretch>
          </p:blipFill>
          <p:spPr>
            <a:xfrm rot="0" flipV="0" flipH="0">
              <a:off x="1739900" y="5308600"/>
              <a:ext cx="4419600" cy="1257300"/>
            </a:xfrm>
            <a:prstGeom prst="rect">
              <a:avLst/>
            </a:prstGeom>
          </p:spPr>
        </p:pic>
        <p:pic>
          <p:nvPicPr>
            <p:cNvPr id="6034" name="image 6034"/>
            <p:cNvPicPr>
              <a:picLocks noChangeAspect="1"/>
            </p:cNvPicPr>
            <p:nvPr/>
          </p:nvPicPr>
          <p:blipFill>
            <a:blip r:embed="rId6034">
                </a:blip>
            <a:srcRect/>
            <a:stretch>
              <a:fillRect/>
            </a:stretch>
          </p:blipFill>
          <p:spPr>
            <a:xfrm rot="0" flipV="0" flipH="0">
              <a:off x="3797300" y="8178800"/>
              <a:ext cx="317500" cy="317500"/>
            </a:xfrm>
            <a:prstGeom prst="rect">
              <a:avLst/>
            </a:prstGeom>
          </p:spPr>
        </p:pic>
        <p:sp>
          <p:nvSpPr>
            <p:cNvPr id="6035" name="Object 6035"/>
            <p:cNvSpPr txBox="1"/>
            <p:nvPr/>
          </p:nvSpPr>
          <p:spPr>
            <a:xfrm>
              <a:off x="2425700" y="5556250"/>
              <a:ext cx="3047999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STEP 01</a:t>
              </a:r>
              <a:endParaRPr lang="zh-CN" altLang="en-US"/>
            </a:p>
          </p:txBody>
        </p:sp>
        <p:sp>
          <p:nvSpPr>
            <p:cNvPr id="6036" name="Object 6036"/>
            <p:cNvSpPr txBox="1"/>
            <p:nvPr/>
          </p:nvSpPr>
          <p:spPr>
            <a:xfrm>
              <a:off x="1892300" y="8724900"/>
              <a:ext cx="41275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确定工作目标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Object 701"/>
          <p:cNvSpPr txBox="1"/>
          <p:nvPr/>
        </p:nvSpPr>
        <p:spPr>
          <a:xfrm>
            <a:off x="1790700" y="4037843"/>
            <a:ext cx="105664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9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PART TWO</a:t>
            </a:r>
            <a:endParaRPr lang="zh-CN" altLang="en-US"/>
          </a:p>
        </p:txBody>
      </p:sp>
      <p:sp>
        <p:nvSpPr>
          <p:cNvPr id="702" name="Object 702"/>
          <p:cNvSpPr txBox="1"/>
          <p:nvPr/>
        </p:nvSpPr>
        <p:spPr>
          <a:xfrm>
            <a:off x="1790700" y="5795072"/>
            <a:ext cx="10172699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0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数/据/复/盘</a:t>
            </a:r>
            <a:endParaRPr lang="zh-CN" altLang="en-US"/>
          </a:p>
        </p:txBody>
      </p:sp>
      <p:sp>
        <p:nvSpPr>
          <p:cNvPr id="703" name="Object 703"/>
          <p:cNvSpPr txBox="1"/>
          <p:nvPr/>
        </p:nvSpPr>
        <p:spPr>
          <a:xfrm>
            <a:off x="1790700" y="11437863"/>
            <a:ext cx="59944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11074400" y="-2387600"/>
            <a:ext cx="18503900" cy="18503900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13068300" y="-469900"/>
            <a:ext cx="14655800" cy="14655800"/>
          </a:xfrm>
          <a:prstGeom prst="rect">
            <a:avLst/>
          </a:prstGeom>
        </p:spPr>
      </p:pic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14998700" y="1409700"/>
            <a:ext cx="10896600" cy="10896600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1049000" y="9182100"/>
            <a:ext cx="1155700" cy="1562100"/>
          </a:xfrm>
          <a:prstGeom prst="rect">
            <a:avLst/>
          </a:prstGeom>
        </p:spPr>
      </p:pic>
      <p:pic>
        <p:nvPicPr>
          <p:cNvPr id="708" name="image 708"/>
          <p:cNvPicPr>
            <a:picLocks noChangeAspect="1"/>
          </p:cNvPicPr>
          <p:nvPr/>
        </p:nvPicPr>
        <p:blipFill>
          <a:blip r:embed="rId708">
                </a:blip>
          <a:srcRect/>
          <a:stretch>
            <a:fillRect/>
          </a:stretch>
        </p:blipFill>
        <p:spPr>
          <a:xfrm rot="0" flipV="0" flipH="0">
            <a:off x="13957300" y="1828800"/>
            <a:ext cx="1244600" cy="146050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6772339" y="2781300"/>
            <a:ext cx="11415274" cy="800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6000" i="0" b="0" dirty="0" smtClean="0" lang="zh-CN">
                <a:solidFill>
                  <a:srgbClr val="5484FF"/>
                </a:solidFill>
                <a:latin typeface="OPPOSans-R"/>
                <a:ea typeface="OPPOSans-R"/>
              </a:rPr>
              <a:t>02</a:t>
            </a:r>
            <a:endParaRPr lang="zh-CN" altLang="en-US"/>
          </a:p>
        </p:txBody>
      </p:sp>
      <p:pic>
        <p:nvPicPr>
          <p:cNvPr id="7010" name="image 7010"/>
          <p:cNvPicPr>
            <a:picLocks noChangeAspect="1"/>
          </p:cNvPicPr>
          <p:nvPr/>
        </p:nvPicPr>
        <p:blipFill>
          <a:blip r:embed="rId7010">
                </a:blip>
          <a:srcRect/>
          <a:stretch>
            <a:fillRect/>
          </a:stretch>
        </p:blipFill>
        <p:spPr>
          <a:xfrm rot="0" flipV="0" flipH="0">
            <a:off x="21555317" y="11338729"/>
            <a:ext cx="1186628" cy="1172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Object 801"/>
          <p:cNvSpPr txBox="1"/>
          <p:nvPr/>
        </p:nvSpPr>
        <p:spPr>
          <a:xfrm>
            <a:off x="1828800" y="1476226"/>
            <a:ext cx="10629900" cy="698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REOPENING PURPOSE</a:t>
            </a:r>
            <a:endParaRPr lang="zh-CN" altLang="en-US"/>
          </a:p>
        </p:txBody>
      </p:sp>
      <p:sp>
        <p:nvSpPr>
          <p:cNvPr id="802" name="Object 802"/>
          <p:cNvSpPr txBox="1"/>
          <p:nvPr/>
        </p:nvSpPr>
        <p:spPr>
          <a:xfrm>
            <a:off x="1828800" y="2261437"/>
            <a:ext cx="61849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复盘目的</a:t>
            </a:r>
            <a:endParaRPr lang="zh-CN" altLang="en-US"/>
          </a:p>
        </p:txBody>
      </p:sp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1917700" y="11645900"/>
            <a:ext cx="279400" cy="2794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1917700" y="11036300"/>
            <a:ext cx="279400" cy="2794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1917700" y="10426700"/>
            <a:ext cx="279400" cy="279400"/>
          </a:xfrm>
          <a:prstGeom prst="rect">
            <a:avLst/>
          </a:prstGeom>
        </p:spPr>
      </p:pic>
      <p:sp>
        <p:nvSpPr>
          <p:cNvPr id="806" name="Object 806"/>
          <p:cNvSpPr txBox="1"/>
          <p:nvPr/>
        </p:nvSpPr>
        <p:spPr>
          <a:xfrm>
            <a:off x="19646900" y="1519163"/>
            <a:ext cx="4660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grpSp>
        <p:nvGrpSpPr>
          <p:cNvPr id="807" name="组合 807"/>
          <p:cNvGrpSpPr/>
          <p:nvPr/>
        </p:nvGrpSpPr>
        <p:grpSpPr>
          <a:xfrm>
            <a:off x="4267200" y="5029200"/>
            <a:ext cx="8559800" cy="2794000"/>
            <a:chOff x="4267200" y="5029200"/>
            <a:chExt cx="8559800" cy="2794000"/>
          </a:xfrm>
        </p:grpSpPr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808">
                </a:blip>
            <a:srcRect/>
            <a:stretch>
              <a:fillRect/>
            </a:stretch>
          </p:blipFill>
          <p:spPr>
            <a:xfrm rot="0" flipV="0" flipH="0">
              <a:off x="4267200" y="5029200"/>
              <a:ext cx="2540000" cy="2794000"/>
            </a:xfrm>
            <a:prstGeom prst="rect">
              <a:avLst/>
            </a:prstGeom>
          </p:spPr>
        </p:pic>
        <p:sp>
          <p:nvSpPr>
            <p:cNvPr id="809" name="Object 809"/>
            <p:cNvSpPr txBox="1"/>
            <p:nvPr/>
          </p:nvSpPr>
          <p:spPr>
            <a:xfrm>
              <a:off x="7454900" y="5595664"/>
              <a:ext cx="5524500" cy="787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5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01/优化调整</a:t>
              </a:r>
              <a:endParaRPr lang="zh-CN" altLang="en-US"/>
            </a:p>
          </p:txBody>
        </p:sp>
        <p:sp>
          <p:nvSpPr>
            <p:cNvPr id="8010" name="Object 8010"/>
            <p:cNvSpPr txBox="1"/>
            <p:nvPr/>
          </p:nvSpPr>
          <p:spPr>
            <a:xfrm>
              <a:off x="7454900" y="6665340"/>
              <a:ext cx="5448299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及时发现问题，快速调整，做到策略最优解</a:t>
              </a:r>
              <a:endParaRPr lang="zh-CN" altLang="en-US"/>
            </a:p>
          </p:txBody>
        </p:sp>
        <p:pic>
          <p:nvPicPr>
            <p:cNvPr id="8011" name="image 8011"/>
            <p:cNvPicPr>
              <a:picLocks noChangeAspect="1"/>
            </p:cNvPicPr>
            <p:nvPr/>
          </p:nvPicPr>
          <p:blipFill>
            <a:blip r:embed="rId8011">
                </a:blip>
            <a:srcRect/>
            <a:stretch>
              <a:fillRect/>
            </a:stretch>
          </p:blipFill>
          <p:spPr>
            <a:xfrm rot="0" flipV="0" flipH="0">
              <a:off x="7556500" y="5499100"/>
              <a:ext cx="5270500" cy="76200"/>
            </a:xfrm>
            <a:prstGeom prst="rect">
              <a:avLst/>
            </a:prstGeom>
          </p:spPr>
        </p:pic>
      </p:grpSp>
      <p:grpSp>
        <p:nvGrpSpPr>
          <p:cNvPr id="8012" name="组合 8012"/>
          <p:cNvGrpSpPr/>
          <p:nvPr/>
        </p:nvGrpSpPr>
        <p:grpSpPr>
          <a:xfrm>
            <a:off x="14262100" y="5029200"/>
            <a:ext cx="8559800" cy="2794000"/>
            <a:chOff x="14262100" y="5029200"/>
            <a:chExt cx="8559800" cy="2794000"/>
          </a:xfrm>
        </p:grpSpPr>
        <p:pic>
          <p:nvPicPr>
            <p:cNvPr id="8013" name="image 8013"/>
            <p:cNvPicPr>
              <a:picLocks noChangeAspect="1"/>
            </p:cNvPicPr>
            <p:nvPr/>
          </p:nvPicPr>
          <p:blipFill>
            <a:blip r:embed="rId8013">
                </a:blip>
            <a:srcRect/>
            <a:stretch>
              <a:fillRect/>
            </a:stretch>
          </p:blipFill>
          <p:spPr>
            <a:xfrm rot="0" flipV="0" flipH="0">
              <a:off x="14262100" y="5029200"/>
              <a:ext cx="2540000" cy="2794000"/>
            </a:xfrm>
            <a:prstGeom prst="rect">
              <a:avLst/>
            </a:prstGeom>
          </p:spPr>
        </p:pic>
        <p:sp>
          <p:nvSpPr>
            <p:cNvPr id="8014" name="Object 8014"/>
            <p:cNvSpPr txBox="1"/>
            <p:nvPr/>
          </p:nvSpPr>
          <p:spPr>
            <a:xfrm>
              <a:off x="17449800" y="5599093"/>
              <a:ext cx="5524500" cy="787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5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02/思路梳理</a:t>
              </a:r>
              <a:endParaRPr lang="zh-CN" altLang="en-US"/>
            </a:p>
          </p:txBody>
        </p:sp>
        <p:sp>
          <p:nvSpPr>
            <p:cNvPr id="8015" name="Object 8015"/>
            <p:cNvSpPr txBox="1"/>
            <p:nvPr/>
          </p:nvSpPr>
          <p:spPr>
            <a:xfrm>
              <a:off x="17449800" y="6665340"/>
              <a:ext cx="5448299" cy="444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让运营工作思路更加清晰</a:t>
              </a:r>
              <a:endParaRPr lang="zh-CN" altLang="en-US"/>
            </a:p>
          </p:txBody>
        </p:sp>
        <p:pic>
          <p:nvPicPr>
            <p:cNvPr id="8016" name="image 8016"/>
            <p:cNvPicPr>
              <a:picLocks noChangeAspect="1"/>
            </p:cNvPicPr>
            <p:nvPr/>
          </p:nvPicPr>
          <p:blipFill>
            <a:blip r:embed="rId8016">
                </a:blip>
            <a:srcRect/>
            <a:stretch>
              <a:fillRect/>
            </a:stretch>
          </p:blipFill>
          <p:spPr>
            <a:xfrm rot="0" flipV="0" flipH="0">
              <a:off x="17551400" y="5499100"/>
              <a:ext cx="5270500" cy="76200"/>
            </a:xfrm>
            <a:prstGeom prst="rect">
              <a:avLst/>
            </a:prstGeom>
          </p:spPr>
        </p:pic>
      </p:grpSp>
      <p:grpSp>
        <p:nvGrpSpPr>
          <p:cNvPr id="8017" name="组合 8017"/>
          <p:cNvGrpSpPr/>
          <p:nvPr/>
        </p:nvGrpSpPr>
        <p:grpSpPr>
          <a:xfrm>
            <a:off x="4267200" y="9131300"/>
            <a:ext cx="9359900" cy="2794000"/>
            <a:chOff x="4267200" y="9131300"/>
            <a:chExt cx="9359900" cy="2794000"/>
          </a:xfrm>
        </p:grpSpPr>
        <p:pic>
          <p:nvPicPr>
            <p:cNvPr id="8018" name="image 8018"/>
            <p:cNvPicPr>
              <a:picLocks noChangeAspect="1"/>
            </p:cNvPicPr>
            <p:nvPr/>
          </p:nvPicPr>
          <p:blipFill>
            <a:blip r:embed="rId8018">
                </a:blip>
            <a:srcRect/>
            <a:stretch>
              <a:fillRect/>
            </a:stretch>
          </p:blipFill>
          <p:spPr>
            <a:xfrm rot="0" flipV="0" flipH="0">
              <a:off x="4267200" y="9131300"/>
              <a:ext cx="2540000" cy="2794000"/>
            </a:xfrm>
            <a:prstGeom prst="rect">
              <a:avLst/>
            </a:prstGeom>
          </p:spPr>
        </p:pic>
        <p:sp>
          <p:nvSpPr>
            <p:cNvPr id="8019" name="Object 8019"/>
            <p:cNvSpPr txBox="1"/>
            <p:nvPr/>
          </p:nvSpPr>
          <p:spPr>
            <a:xfrm>
              <a:off x="7454900" y="9701193"/>
              <a:ext cx="6324600" cy="787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5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03/总结规律和套路</a:t>
              </a:r>
              <a:endParaRPr lang="zh-CN" altLang="en-US"/>
            </a:p>
          </p:txBody>
        </p:sp>
        <p:sp>
          <p:nvSpPr>
            <p:cNvPr id="8020" name="Object 8020"/>
            <p:cNvSpPr txBox="1"/>
            <p:nvPr/>
          </p:nvSpPr>
          <p:spPr>
            <a:xfrm>
              <a:off x="7454900" y="10757256"/>
              <a:ext cx="5448299" cy="482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21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促进主要目标的达成</a:t>
              </a:r>
              <a:endParaRPr lang="zh-CN" altLang="en-US"/>
            </a:p>
          </p:txBody>
        </p:sp>
        <p:pic>
          <p:nvPicPr>
            <p:cNvPr id="8021" name="image 8021"/>
            <p:cNvPicPr>
              <a:picLocks noChangeAspect="1"/>
            </p:cNvPicPr>
            <p:nvPr/>
          </p:nvPicPr>
          <p:blipFill>
            <a:blip r:embed="rId8021">
                </a:blip>
            <a:srcRect/>
            <a:stretch>
              <a:fillRect/>
            </a:stretch>
          </p:blipFill>
          <p:spPr>
            <a:xfrm rot="0" flipV="0" flipH="0">
              <a:off x="7556500" y="9601200"/>
              <a:ext cx="5270500" cy="76200"/>
            </a:xfrm>
            <a:prstGeom prst="rect">
              <a:avLst/>
            </a:prstGeom>
          </p:spPr>
        </p:pic>
      </p:grpSp>
      <p:grpSp>
        <p:nvGrpSpPr>
          <p:cNvPr id="8022" name="组合 8022"/>
          <p:cNvGrpSpPr/>
          <p:nvPr/>
        </p:nvGrpSpPr>
        <p:grpSpPr>
          <a:xfrm>
            <a:off x="14262100" y="9131300"/>
            <a:ext cx="8559800" cy="2794000"/>
            <a:chOff x="14262100" y="9131300"/>
            <a:chExt cx="8559800" cy="2794000"/>
          </a:xfrm>
        </p:grpSpPr>
        <p:pic>
          <p:nvPicPr>
            <p:cNvPr id="8023" name="image 8023"/>
            <p:cNvPicPr>
              <a:picLocks noChangeAspect="1"/>
            </p:cNvPicPr>
            <p:nvPr/>
          </p:nvPicPr>
          <p:blipFill>
            <a:blip r:embed="rId8023">
                </a:blip>
            <a:srcRect/>
            <a:stretch>
              <a:fillRect/>
            </a:stretch>
          </p:blipFill>
          <p:spPr>
            <a:xfrm rot="0" flipV="0" flipH="0">
              <a:off x="14262100" y="9131300"/>
              <a:ext cx="2540000" cy="2794000"/>
            </a:xfrm>
            <a:prstGeom prst="rect">
              <a:avLst/>
            </a:prstGeom>
          </p:spPr>
        </p:pic>
        <p:sp>
          <p:nvSpPr>
            <p:cNvPr id="8024" name="Object 8024"/>
            <p:cNvSpPr txBox="1"/>
            <p:nvPr/>
          </p:nvSpPr>
          <p:spPr>
            <a:xfrm>
              <a:off x="17449800" y="9700621"/>
              <a:ext cx="5524500" cy="787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4500" i="0" b="1" dirty="0" smtClean="0" lang="zh-CN">
                  <a:solidFill>
                    <a:srgbClr val="000000"/>
                  </a:solidFill>
                  <a:latin typeface="OPPOSans-M"/>
                  <a:ea typeface="OPPOSans-M"/>
                </a:rPr>
                <a:t>04/运营思维提升</a:t>
              </a:r>
              <a:endParaRPr lang="zh-CN" altLang="en-US"/>
            </a:p>
          </p:txBody>
        </p:sp>
        <p:sp>
          <p:nvSpPr>
            <p:cNvPr id="8025" name="Object 8025"/>
            <p:cNvSpPr txBox="1"/>
            <p:nvPr/>
          </p:nvSpPr>
          <p:spPr>
            <a:xfrm>
              <a:off x="17449800" y="10767441"/>
              <a:ext cx="5448299" cy="444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3000" i="0" b="0" dirty="0" smtClean="0" lang="zh-CN">
                  <a:solidFill>
                    <a:srgbClr val="727171"/>
                  </a:solidFill>
                  <a:latin typeface="OPPOSans-R"/>
                  <a:ea typeface="OPPOSans-R"/>
                </a:rPr>
                <a:t>经验沉淀，有思考才能有成长</a:t>
              </a:r>
              <a:endParaRPr lang="zh-CN" altLang="en-US"/>
            </a:p>
          </p:txBody>
        </p:sp>
        <p:pic>
          <p:nvPicPr>
            <p:cNvPr id="8026" name="image 8026"/>
            <p:cNvPicPr>
              <a:picLocks noChangeAspect="1"/>
            </p:cNvPicPr>
            <p:nvPr/>
          </p:nvPicPr>
          <p:blipFill>
            <a:blip r:embed="rId8026">
                </a:blip>
            <a:srcRect/>
            <a:stretch>
              <a:fillRect/>
            </a:stretch>
          </p:blipFill>
          <p:spPr>
            <a:xfrm rot="0" flipV="0" flipH="0">
              <a:off x="17551400" y="9601200"/>
              <a:ext cx="5270500" cy="76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Object 901"/>
          <p:cNvSpPr txBox="1"/>
          <p:nvPr/>
        </p:nvSpPr>
        <p:spPr>
          <a:xfrm>
            <a:off x="1828800" y="1566180"/>
            <a:ext cx="166878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0" dirty="0" smtClean="0" lang="zh-CN">
                <a:solidFill>
                  <a:srgbClr val="5484FF"/>
                </a:solidFill>
                <a:latin typeface="OPPOSans-H"/>
                <a:ea typeface="OPPOSans-H"/>
              </a:rPr>
              <a:t>COMPLETION OF OBJECTIVES</a:t>
            </a:r>
            <a:endParaRPr lang="zh-CN" altLang="en-US"/>
          </a:p>
        </p:txBody>
      </p:sp>
      <p:sp>
        <p:nvSpPr>
          <p:cNvPr id="902" name="Object 902"/>
          <p:cNvSpPr txBox="1"/>
          <p:nvPr/>
        </p:nvSpPr>
        <p:spPr>
          <a:xfrm>
            <a:off x="1739900" y="2658382"/>
            <a:ext cx="92964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7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目标完成情况</a:t>
            </a:r>
            <a:endParaRPr lang="zh-CN" altLang="en-US"/>
          </a:p>
        </p:txBody>
      </p:sp>
      <p:sp>
        <p:nvSpPr>
          <p:cNvPr id="903" name="Object 903"/>
          <p:cNvSpPr txBox="1"/>
          <p:nvPr/>
        </p:nvSpPr>
        <p:spPr>
          <a:xfrm>
            <a:off x="2286000" y="4642516"/>
            <a:ext cx="4229100" cy="838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48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结果数据</a:t>
            </a:r>
            <a:endParaRPr lang="zh-CN" altLang="en-US"/>
          </a:p>
        </p:txBody>
      </p:sp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/>
          <a:stretch>
            <a:fillRect/>
          </a:stretch>
        </p:blipFill>
        <p:spPr>
          <a:xfrm rot="0" flipV="0" flipH="0">
            <a:off x="1917700" y="5080000"/>
            <a:ext cx="203200" cy="203200"/>
          </a:xfrm>
          <a:prstGeom prst="rect">
            <a:avLst/>
          </a:prstGeom>
        </p:spPr>
      </p:pic>
      <p:sp>
        <p:nvSpPr>
          <p:cNvPr id="905" name="Object 905"/>
          <p:cNvSpPr txBox="1"/>
          <p:nvPr/>
        </p:nvSpPr>
        <p:spPr>
          <a:xfrm>
            <a:off x="1828800" y="11653763"/>
            <a:ext cx="53721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3000" i="0" b="0" dirty="0" smtClean="0" lang="zh-CN">
                <a:solidFill>
                  <a:srgbClr val="B5B5B6"/>
                </a:solidFill>
                <a:latin typeface="OPPOSans-R"/>
                <a:ea typeface="OPPOSans-R"/>
              </a:rPr>
              <a:t>OPERATION PLAN</a:t>
            </a:r>
            <a:endParaRPr lang="zh-CN" altLang="en-US"/>
          </a:p>
        </p:txBody>
      </p:sp>
      <p:grpSp>
        <p:nvGrpSpPr>
          <p:cNvPr id="906" name="组合 906"/>
          <p:cNvGrpSpPr/>
          <p:nvPr/>
        </p:nvGrpSpPr>
        <p:grpSpPr>
          <a:xfrm>
            <a:off x="1905000" y="9715500"/>
            <a:ext cx="10287000" cy="1003300"/>
            <a:chOff x="1905000" y="9715500"/>
            <a:chExt cx="10287000" cy="1003300"/>
          </a:xfrm>
        </p:grpSpPr>
        <p:pic>
          <p:nvPicPr>
            <p:cNvPr id="907" name="image 907"/>
            <p:cNvPicPr>
              <a:picLocks noChangeAspect="1"/>
            </p:cNvPicPr>
            <p:nvPr/>
          </p:nvPicPr>
          <p:blipFill>
            <a:blip r:embed="rId907">
                </a:blip>
            <a:srcRect/>
            <a:stretch>
              <a:fillRect/>
            </a:stretch>
          </p:blipFill>
          <p:spPr>
            <a:xfrm rot="0" flipV="0" flipH="0">
              <a:off x="1905000" y="9715500"/>
              <a:ext cx="4051300" cy="990600"/>
            </a:xfrm>
            <a:prstGeom prst="rect">
              <a:avLst/>
            </a:prstGeom>
          </p:spPr>
        </p:pic>
        <p:pic>
          <p:nvPicPr>
            <p:cNvPr id="908" name="image 908"/>
            <p:cNvPicPr>
              <a:picLocks noChangeAspect="1"/>
            </p:cNvPicPr>
            <p:nvPr/>
          </p:nvPicPr>
          <p:blipFill>
            <a:blip r:embed="rId908">
                </a:blip>
            <a:srcRect/>
            <a:stretch>
              <a:fillRect/>
            </a:stretch>
          </p:blipFill>
          <p:spPr>
            <a:xfrm rot="0" flipV="0" flipH="0">
              <a:off x="5918200" y="9715500"/>
              <a:ext cx="6273800" cy="1003300"/>
            </a:xfrm>
            <a:prstGeom prst="rect">
              <a:avLst/>
            </a:prstGeom>
          </p:spPr>
        </p:pic>
        <p:sp>
          <p:nvSpPr>
            <p:cNvPr id="909" name="Object 909"/>
            <p:cNvSpPr txBox="1"/>
            <p:nvPr/>
          </p:nvSpPr>
          <p:spPr>
            <a:xfrm>
              <a:off x="2209800" y="9830344"/>
              <a:ext cx="36322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效果数据</a:t>
              </a:r>
              <a:endParaRPr lang="zh-CN" altLang="en-US"/>
            </a:p>
          </p:txBody>
        </p:sp>
        <p:sp>
          <p:nvSpPr>
            <p:cNvPr id="9010" name="Object 9010"/>
            <p:cNvSpPr txBox="1"/>
            <p:nvPr/>
          </p:nvSpPr>
          <p:spPr>
            <a:xfrm>
              <a:off x="6553200" y="9825646"/>
              <a:ext cx="51689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完成目标120%</a:t>
              </a:r>
              <a:endParaRPr lang="zh-CN" altLang="en-US"/>
            </a:p>
          </p:txBody>
        </p:sp>
      </p:grpSp>
      <p:grpSp>
        <p:nvGrpSpPr>
          <p:cNvPr id="9011" name="组合 9011"/>
          <p:cNvGrpSpPr/>
          <p:nvPr/>
        </p:nvGrpSpPr>
        <p:grpSpPr>
          <a:xfrm>
            <a:off x="1905000" y="8458200"/>
            <a:ext cx="10287000" cy="1003300"/>
            <a:chOff x="1905000" y="8458200"/>
            <a:chExt cx="10287000" cy="1003300"/>
          </a:xfrm>
        </p:grpSpPr>
        <p:pic>
          <p:nvPicPr>
            <p:cNvPr id="9012" name="image 9012"/>
            <p:cNvPicPr>
              <a:picLocks noChangeAspect="1"/>
            </p:cNvPicPr>
            <p:nvPr/>
          </p:nvPicPr>
          <p:blipFill>
            <a:blip r:embed="rId9012">
                </a:blip>
            <a:srcRect/>
            <a:stretch>
              <a:fillRect/>
            </a:stretch>
          </p:blipFill>
          <p:spPr>
            <a:xfrm rot="0" flipV="0" flipH="0">
              <a:off x="1905000" y="8458200"/>
              <a:ext cx="4051300" cy="990600"/>
            </a:xfrm>
            <a:prstGeom prst="rect">
              <a:avLst/>
            </a:prstGeom>
          </p:spPr>
        </p:pic>
        <p:pic>
          <p:nvPicPr>
            <p:cNvPr id="9013" name="image 9013"/>
            <p:cNvPicPr>
              <a:picLocks noChangeAspect="1"/>
            </p:cNvPicPr>
            <p:nvPr/>
          </p:nvPicPr>
          <p:blipFill>
            <a:blip r:embed="rId9013">
                </a:blip>
            <a:srcRect/>
            <a:stretch>
              <a:fillRect/>
            </a:stretch>
          </p:blipFill>
          <p:spPr>
            <a:xfrm rot="0" flipV="0" flipH="0">
              <a:off x="5918200" y="8458200"/>
              <a:ext cx="6273800" cy="1003300"/>
            </a:xfrm>
            <a:prstGeom prst="rect">
              <a:avLst/>
            </a:prstGeom>
          </p:spPr>
        </p:pic>
        <p:sp>
          <p:nvSpPr>
            <p:cNvPr id="9014" name="Object 9014"/>
            <p:cNvSpPr txBox="1"/>
            <p:nvPr/>
          </p:nvSpPr>
          <p:spPr>
            <a:xfrm>
              <a:off x="2209800" y="8571014"/>
              <a:ext cx="36068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业绩创收</a:t>
              </a:r>
              <a:endParaRPr lang="zh-CN" altLang="en-US"/>
            </a:p>
          </p:txBody>
        </p:sp>
        <p:sp>
          <p:nvSpPr>
            <p:cNvPr id="9015" name="Object 9015"/>
            <p:cNvSpPr txBox="1"/>
            <p:nvPr/>
          </p:nvSpPr>
          <p:spPr>
            <a:xfrm>
              <a:off x="6553200" y="8572155"/>
              <a:ext cx="51689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25，0000人</a:t>
              </a:r>
              <a:endParaRPr lang="zh-CN" altLang="en-US"/>
            </a:p>
          </p:txBody>
        </p:sp>
      </p:grpSp>
      <p:grpSp>
        <p:nvGrpSpPr>
          <p:cNvPr id="9016" name="组合 9016"/>
          <p:cNvGrpSpPr/>
          <p:nvPr/>
        </p:nvGrpSpPr>
        <p:grpSpPr>
          <a:xfrm>
            <a:off x="1905000" y="7200900"/>
            <a:ext cx="10287000" cy="1003300"/>
            <a:chOff x="1905000" y="7200900"/>
            <a:chExt cx="10287000" cy="1003300"/>
          </a:xfrm>
        </p:grpSpPr>
        <p:pic>
          <p:nvPicPr>
            <p:cNvPr id="9017" name="image 9017"/>
            <p:cNvPicPr>
              <a:picLocks noChangeAspect="1"/>
            </p:cNvPicPr>
            <p:nvPr/>
          </p:nvPicPr>
          <p:blipFill>
            <a:blip r:embed="rId9017">
                </a:blip>
            <a:srcRect/>
            <a:stretch>
              <a:fillRect/>
            </a:stretch>
          </p:blipFill>
          <p:spPr>
            <a:xfrm rot="0" flipV="0" flipH="0">
              <a:off x="1905000" y="7200900"/>
              <a:ext cx="4051300" cy="990600"/>
            </a:xfrm>
            <a:prstGeom prst="rect">
              <a:avLst/>
            </a:prstGeom>
          </p:spPr>
        </p:pic>
        <p:pic>
          <p:nvPicPr>
            <p:cNvPr id="9018" name="image 9018"/>
            <p:cNvPicPr>
              <a:picLocks noChangeAspect="1"/>
            </p:cNvPicPr>
            <p:nvPr/>
          </p:nvPicPr>
          <p:blipFill>
            <a:blip r:embed="rId9018">
                </a:blip>
            <a:srcRect/>
            <a:stretch>
              <a:fillRect/>
            </a:stretch>
          </p:blipFill>
          <p:spPr>
            <a:xfrm rot="0" flipV="0" flipH="0">
              <a:off x="5918200" y="7200900"/>
              <a:ext cx="6273800" cy="1003300"/>
            </a:xfrm>
            <a:prstGeom prst="rect">
              <a:avLst/>
            </a:prstGeom>
          </p:spPr>
        </p:pic>
        <p:sp>
          <p:nvSpPr>
            <p:cNvPr id="9019" name="Object 9019"/>
            <p:cNvSpPr txBox="1"/>
            <p:nvPr/>
          </p:nvSpPr>
          <p:spPr>
            <a:xfrm>
              <a:off x="2209800" y="7307934"/>
              <a:ext cx="35687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日活用户</a:t>
              </a:r>
              <a:endParaRPr lang="zh-CN" altLang="en-US"/>
            </a:p>
          </p:txBody>
        </p:sp>
        <p:sp>
          <p:nvSpPr>
            <p:cNvPr id="9020" name="Object 9020"/>
            <p:cNvSpPr txBox="1"/>
            <p:nvPr/>
          </p:nvSpPr>
          <p:spPr>
            <a:xfrm>
              <a:off x="6553200" y="7314855"/>
              <a:ext cx="49911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11，0000人</a:t>
              </a:r>
              <a:endParaRPr lang="zh-CN" altLang="en-US"/>
            </a:p>
          </p:txBody>
        </p:sp>
      </p:grpSp>
      <p:grpSp>
        <p:nvGrpSpPr>
          <p:cNvPr id="9021" name="组合 9021"/>
          <p:cNvGrpSpPr/>
          <p:nvPr/>
        </p:nvGrpSpPr>
        <p:grpSpPr>
          <a:xfrm>
            <a:off x="1905000" y="5943600"/>
            <a:ext cx="10287000" cy="1003300"/>
            <a:chOff x="1905000" y="5943600"/>
            <a:chExt cx="10287000" cy="1003300"/>
          </a:xfrm>
        </p:grpSpPr>
        <p:pic>
          <p:nvPicPr>
            <p:cNvPr id="9022" name="image 9022"/>
            <p:cNvPicPr>
              <a:picLocks noChangeAspect="1"/>
            </p:cNvPicPr>
            <p:nvPr/>
          </p:nvPicPr>
          <p:blipFill>
            <a:blip r:embed="rId9022">
                </a:blip>
            <a:srcRect/>
            <a:stretch>
              <a:fillRect/>
            </a:stretch>
          </p:blipFill>
          <p:spPr>
            <a:xfrm rot="0" flipV="0" flipH="0">
              <a:off x="1905000" y="5943600"/>
              <a:ext cx="4051300" cy="990600"/>
            </a:xfrm>
            <a:prstGeom prst="rect">
              <a:avLst/>
            </a:prstGeom>
          </p:spPr>
        </p:pic>
        <p:pic>
          <p:nvPicPr>
            <p:cNvPr id="9023" name="image 9023"/>
            <p:cNvPicPr>
              <a:picLocks noChangeAspect="1"/>
            </p:cNvPicPr>
            <p:nvPr/>
          </p:nvPicPr>
          <p:blipFill>
            <a:blip r:embed="rId9023">
                </a:blip>
            <a:srcRect/>
            <a:stretch>
              <a:fillRect/>
            </a:stretch>
          </p:blipFill>
          <p:spPr>
            <a:xfrm rot="0" flipV="0" flipH="0">
              <a:off x="5918200" y="5943600"/>
              <a:ext cx="6273800" cy="1003300"/>
            </a:xfrm>
            <a:prstGeom prst="rect">
              <a:avLst/>
            </a:prstGeom>
          </p:spPr>
        </p:pic>
        <p:sp>
          <p:nvSpPr>
            <p:cNvPr id="9024" name="Object 9024"/>
            <p:cNvSpPr txBox="1"/>
            <p:nvPr/>
          </p:nvSpPr>
          <p:spPr>
            <a:xfrm>
              <a:off x="2209800" y="6050634"/>
              <a:ext cx="36322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1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新用户注册</a:t>
              </a:r>
              <a:endParaRPr lang="zh-CN" altLang="en-US"/>
            </a:p>
          </p:txBody>
        </p:sp>
        <p:sp>
          <p:nvSpPr>
            <p:cNvPr id="9025" name="Object 9025"/>
            <p:cNvSpPr txBox="1"/>
            <p:nvPr/>
          </p:nvSpPr>
          <p:spPr>
            <a:xfrm>
              <a:off x="6553200" y="6057555"/>
              <a:ext cx="51689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5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6，0000人</a:t>
              </a:r>
              <a:endParaRPr lang="zh-CN" altLang="en-US"/>
            </a:p>
          </p:txBody>
        </p:sp>
      </p:grpSp>
      <p:grpSp>
        <p:nvGrpSpPr>
          <p:cNvPr id="9026" name="组合 9026"/>
          <p:cNvGrpSpPr/>
          <p:nvPr/>
        </p:nvGrpSpPr>
        <p:grpSpPr>
          <a:xfrm>
            <a:off x="14236700" y="4076700"/>
            <a:ext cx="7772400" cy="7670800"/>
            <a:chOff x="14236700" y="4076700"/>
            <a:chExt cx="7772400" cy="7670800"/>
          </a:xfrm>
        </p:grpSpPr>
        <p:pic>
          <p:nvPicPr>
            <p:cNvPr id="9027" name="image 9027"/>
            <p:cNvPicPr>
              <a:picLocks noChangeAspect="1"/>
            </p:cNvPicPr>
            <p:nvPr/>
          </p:nvPicPr>
          <p:blipFill>
            <a:blip r:embed="rId9027">
                </a:blip>
            <a:srcRect/>
            <a:stretch>
              <a:fillRect/>
            </a:stretch>
          </p:blipFill>
          <p:spPr>
            <a:xfrm rot="0" flipV="0" flipH="0">
              <a:off x="14236700" y="4076700"/>
              <a:ext cx="939800" cy="2374900"/>
            </a:xfrm>
            <a:prstGeom prst="rect">
              <a:avLst/>
            </a:prstGeom>
          </p:spPr>
        </p:pic>
        <p:pic>
          <p:nvPicPr>
            <p:cNvPr id="9028" name="image 9028"/>
            <p:cNvPicPr>
              <a:picLocks noChangeAspect="1"/>
            </p:cNvPicPr>
            <p:nvPr/>
          </p:nvPicPr>
          <p:blipFill>
            <a:blip r:embed="rId9028">
                </a:blip>
            <a:srcRect/>
            <a:stretch>
              <a:fillRect/>
            </a:stretch>
          </p:blipFill>
          <p:spPr>
            <a:xfrm rot="0" flipV="0" flipH="0">
              <a:off x="15379700" y="4076700"/>
              <a:ext cx="939800" cy="2374900"/>
            </a:xfrm>
            <a:prstGeom prst="rect">
              <a:avLst/>
            </a:prstGeom>
          </p:spPr>
        </p:pic>
        <p:pic>
          <p:nvPicPr>
            <p:cNvPr id="9029" name="image 9029"/>
            <p:cNvPicPr>
              <a:picLocks noChangeAspect="1"/>
            </p:cNvPicPr>
            <p:nvPr/>
          </p:nvPicPr>
          <p:blipFill>
            <a:blip r:embed="rId9029">
                </a:blip>
            <a:srcRect/>
            <a:stretch>
              <a:fillRect/>
            </a:stretch>
          </p:blipFill>
          <p:spPr>
            <a:xfrm rot="0" flipV="0" flipH="0">
              <a:off x="16510000" y="4076700"/>
              <a:ext cx="939800" cy="2374900"/>
            </a:xfrm>
            <a:prstGeom prst="rect">
              <a:avLst/>
            </a:prstGeom>
          </p:spPr>
        </p:pic>
        <p:pic>
          <p:nvPicPr>
            <p:cNvPr id="9030" name="image 9030"/>
            <p:cNvPicPr>
              <a:picLocks noChangeAspect="1"/>
            </p:cNvPicPr>
            <p:nvPr/>
          </p:nvPicPr>
          <p:blipFill>
            <a:blip r:embed="rId9030">
                </a:blip>
            <a:srcRect/>
            <a:stretch>
              <a:fillRect/>
            </a:stretch>
          </p:blipFill>
          <p:spPr>
            <a:xfrm rot="0" flipV="0" flipH="0">
              <a:off x="17653000" y="4076700"/>
              <a:ext cx="939800" cy="2374900"/>
            </a:xfrm>
            <a:prstGeom prst="rect">
              <a:avLst/>
            </a:prstGeom>
          </p:spPr>
        </p:pic>
        <p:pic>
          <p:nvPicPr>
            <p:cNvPr id="9031" name="image 9031"/>
            <p:cNvPicPr>
              <a:picLocks noChangeAspect="1"/>
            </p:cNvPicPr>
            <p:nvPr/>
          </p:nvPicPr>
          <p:blipFill>
            <a:blip r:embed="rId9031">
                </a:blip>
            <a:srcRect/>
            <a:stretch>
              <a:fillRect/>
            </a:stretch>
          </p:blipFill>
          <p:spPr>
            <a:xfrm rot="0" flipV="0" flipH="0">
              <a:off x="19926300" y="4076700"/>
              <a:ext cx="939800" cy="2374900"/>
            </a:xfrm>
            <a:prstGeom prst="rect">
              <a:avLst/>
            </a:prstGeom>
          </p:spPr>
        </p:pic>
        <p:pic>
          <p:nvPicPr>
            <p:cNvPr id="9032" name="image 9032"/>
            <p:cNvPicPr>
              <a:picLocks noChangeAspect="1"/>
            </p:cNvPicPr>
            <p:nvPr/>
          </p:nvPicPr>
          <p:blipFill>
            <a:blip r:embed="rId9032">
                </a:blip>
            <a:srcRect/>
            <a:stretch>
              <a:fillRect/>
            </a:stretch>
          </p:blipFill>
          <p:spPr>
            <a:xfrm rot="0" flipV="0" flipH="0">
              <a:off x="18796000" y="4076700"/>
              <a:ext cx="939800" cy="2374900"/>
            </a:xfrm>
            <a:prstGeom prst="rect">
              <a:avLst/>
            </a:prstGeom>
          </p:spPr>
        </p:pic>
        <p:pic>
          <p:nvPicPr>
            <p:cNvPr id="9033" name="image 9033"/>
            <p:cNvPicPr>
              <a:picLocks noChangeAspect="1"/>
            </p:cNvPicPr>
            <p:nvPr/>
          </p:nvPicPr>
          <p:blipFill>
            <a:blip r:embed="rId9033">
                </a:blip>
            <a:srcRect/>
            <a:stretch>
              <a:fillRect/>
            </a:stretch>
          </p:blipFill>
          <p:spPr>
            <a:xfrm rot="0" flipV="0" flipH="0">
              <a:off x="21069300" y="4076700"/>
              <a:ext cx="939800" cy="2374900"/>
            </a:xfrm>
            <a:prstGeom prst="rect">
              <a:avLst/>
            </a:prstGeom>
          </p:spPr>
        </p:pic>
        <p:pic>
          <p:nvPicPr>
            <p:cNvPr id="9034" name="image 9034"/>
            <p:cNvPicPr>
              <a:picLocks noChangeAspect="1"/>
            </p:cNvPicPr>
            <p:nvPr/>
          </p:nvPicPr>
          <p:blipFill>
            <a:blip r:embed="rId9034">
                </a:blip>
            <a:srcRect/>
            <a:stretch>
              <a:fillRect/>
            </a:stretch>
          </p:blipFill>
          <p:spPr>
            <a:xfrm rot="0" flipV="0" flipH="0">
              <a:off x="14236700" y="6731000"/>
              <a:ext cx="939800" cy="2374900"/>
            </a:xfrm>
            <a:prstGeom prst="rect">
              <a:avLst/>
            </a:prstGeom>
          </p:spPr>
        </p:pic>
        <p:pic>
          <p:nvPicPr>
            <p:cNvPr id="9035" name="image 9035"/>
            <p:cNvPicPr>
              <a:picLocks noChangeAspect="1"/>
            </p:cNvPicPr>
            <p:nvPr/>
          </p:nvPicPr>
          <p:blipFill>
            <a:blip r:embed="rId9035">
                </a:blip>
            <a:srcRect/>
            <a:stretch>
              <a:fillRect/>
            </a:stretch>
          </p:blipFill>
          <p:spPr>
            <a:xfrm rot="0" flipV="0" flipH="0">
              <a:off x="15379700" y="6731000"/>
              <a:ext cx="939800" cy="2374900"/>
            </a:xfrm>
            <a:prstGeom prst="rect">
              <a:avLst/>
            </a:prstGeom>
          </p:spPr>
        </p:pic>
        <p:pic>
          <p:nvPicPr>
            <p:cNvPr id="9036" name="image 9036"/>
            <p:cNvPicPr>
              <a:picLocks noChangeAspect="1"/>
            </p:cNvPicPr>
            <p:nvPr/>
          </p:nvPicPr>
          <p:blipFill>
            <a:blip r:embed="rId9036">
                </a:blip>
            <a:srcRect/>
            <a:stretch>
              <a:fillRect/>
            </a:stretch>
          </p:blipFill>
          <p:spPr>
            <a:xfrm rot="0" flipV="0" flipH="0">
              <a:off x="16510000" y="6731000"/>
              <a:ext cx="939800" cy="2374900"/>
            </a:xfrm>
            <a:prstGeom prst="rect">
              <a:avLst/>
            </a:prstGeom>
          </p:spPr>
        </p:pic>
        <p:pic>
          <p:nvPicPr>
            <p:cNvPr id="9037" name="image 9037"/>
            <p:cNvPicPr>
              <a:picLocks noChangeAspect="1"/>
            </p:cNvPicPr>
            <p:nvPr/>
          </p:nvPicPr>
          <p:blipFill>
            <a:blip r:embed="rId9037">
                </a:blip>
            <a:srcRect/>
            <a:stretch>
              <a:fillRect/>
            </a:stretch>
          </p:blipFill>
          <p:spPr>
            <a:xfrm rot="0" flipV="0" flipH="0">
              <a:off x="17653000" y="6731000"/>
              <a:ext cx="939800" cy="2374900"/>
            </a:xfrm>
            <a:prstGeom prst="rect">
              <a:avLst/>
            </a:prstGeom>
          </p:spPr>
        </p:pic>
        <p:pic>
          <p:nvPicPr>
            <p:cNvPr id="9038" name="image 9038"/>
            <p:cNvPicPr>
              <a:picLocks noChangeAspect="1"/>
            </p:cNvPicPr>
            <p:nvPr/>
          </p:nvPicPr>
          <p:blipFill>
            <a:blip r:embed="rId9038">
                </a:blip>
            <a:srcRect/>
            <a:stretch>
              <a:fillRect/>
            </a:stretch>
          </p:blipFill>
          <p:spPr>
            <a:xfrm rot="0" flipV="0" flipH="0">
              <a:off x="19926300" y="6731000"/>
              <a:ext cx="939800" cy="2374900"/>
            </a:xfrm>
            <a:prstGeom prst="rect">
              <a:avLst/>
            </a:prstGeom>
          </p:spPr>
        </p:pic>
        <p:pic>
          <p:nvPicPr>
            <p:cNvPr id="9039" name="image 9039"/>
            <p:cNvPicPr>
              <a:picLocks noChangeAspect="1"/>
            </p:cNvPicPr>
            <p:nvPr/>
          </p:nvPicPr>
          <p:blipFill>
            <a:blip r:embed="rId9039">
                </a:blip>
            <a:srcRect/>
            <a:stretch>
              <a:fillRect/>
            </a:stretch>
          </p:blipFill>
          <p:spPr>
            <a:xfrm rot="0" flipV="0" flipH="0">
              <a:off x="18796000" y="6731000"/>
              <a:ext cx="939800" cy="2374900"/>
            </a:xfrm>
            <a:prstGeom prst="rect">
              <a:avLst/>
            </a:prstGeom>
          </p:spPr>
        </p:pic>
        <p:pic>
          <p:nvPicPr>
            <p:cNvPr id="9040" name="image 9040"/>
            <p:cNvPicPr>
              <a:picLocks noChangeAspect="1"/>
            </p:cNvPicPr>
            <p:nvPr/>
          </p:nvPicPr>
          <p:blipFill>
            <a:blip r:embed="rId9040">
                </a:blip>
            <a:srcRect/>
            <a:stretch>
              <a:fillRect/>
            </a:stretch>
          </p:blipFill>
          <p:spPr>
            <a:xfrm rot="0" flipV="0" flipH="0">
              <a:off x="21069300" y="6731000"/>
              <a:ext cx="939800" cy="2374900"/>
            </a:xfrm>
            <a:prstGeom prst="rect">
              <a:avLst/>
            </a:prstGeom>
          </p:spPr>
        </p:pic>
        <p:pic>
          <p:nvPicPr>
            <p:cNvPr id="9041" name="image 9041"/>
            <p:cNvPicPr>
              <a:picLocks noChangeAspect="1"/>
            </p:cNvPicPr>
            <p:nvPr/>
          </p:nvPicPr>
          <p:blipFill>
            <a:blip r:embed="rId9041">
                </a:blip>
            <a:srcRect/>
            <a:stretch>
              <a:fillRect/>
            </a:stretch>
          </p:blipFill>
          <p:spPr>
            <a:xfrm rot="0" flipV="0" flipH="0">
              <a:off x="14236700" y="9372600"/>
              <a:ext cx="939800" cy="2374900"/>
            </a:xfrm>
            <a:prstGeom prst="rect">
              <a:avLst/>
            </a:prstGeom>
          </p:spPr>
        </p:pic>
        <p:pic>
          <p:nvPicPr>
            <p:cNvPr id="9042" name="image 9042"/>
            <p:cNvPicPr>
              <a:picLocks noChangeAspect="1"/>
            </p:cNvPicPr>
            <p:nvPr/>
          </p:nvPicPr>
          <p:blipFill>
            <a:blip r:embed="rId9042">
                </a:blip>
            <a:srcRect/>
            <a:stretch>
              <a:fillRect/>
            </a:stretch>
          </p:blipFill>
          <p:spPr>
            <a:xfrm rot="0" flipV="0" flipH="0">
              <a:off x="15379700" y="9372600"/>
              <a:ext cx="939800" cy="2374900"/>
            </a:xfrm>
            <a:prstGeom prst="rect">
              <a:avLst/>
            </a:prstGeom>
          </p:spPr>
        </p:pic>
        <p:pic>
          <p:nvPicPr>
            <p:cNvPr id="9043" name="image 9043"/>
            <p:cNvPicPr>
              <a:picLocks noChangeAspect="1"/>
            </p:cNvPicPr>
            <p:nvPr/>
          </p:nvPicPr>
          <p:blipFill>
            <a:blip r:embed="rId9043">
                </a:blip>
            <a:srcRect/>
            <a:stretch>
              <a:fillRect/>
            </a:stretch>
          </p:blipFill>
          <p:spPr>
            <a:xfrm rot="0" flipV="0" flipH="0">
              <a:off x="16510000" y="9372600"/>
              <a:ext cx="939800" cy="2374900"/>
            </a:xfrm>
            <a:prstGeom prst="rect">
              <a:avLst/>
            </a:prstGeom>
          </p:spPr>
        </p:pic>
        <p:pic>
          <p:nvPicPr>
            <p:cNvPr id="9044" name="image 9044"/>
            <p:cNvPicPr>
              <a:picLocks noChangeAspect="1"/>
            </p:cNvPicPr>
            <p:nvPr/>
          </p:nvPicPr>
          <p:blipFill>
            <a:blip r:embed="rId9044">
                </a:blip>
            <a:srcRect/>
            <a:stretch>
              <a:fillRect/>
            </a:stretch>
          </p:blipFill>
          <p:spPr>
            <a:xfrm rot="0" flipV="0" flipH="0">
              <a:off x="17653000" y="9372600"/>
              <a:ext cx="939800" cy="2374900"/>
            </a:xfrm>
            <a:prstGeom prst="rect">
              <a:avLst/>
            </a:prstGeom>
          </p:spPr>
        </p:pic>
        <p:pic>
          <p:nvPicPr>
            <p:cNvPr id="9045" name="image 9045"/>
            <p:cNvPicPr>
              <a:picLocks noChangeAspect="1"/>
            </p:cNvPicPr>
            <p:nvPr/>
          </p:nvPicPr>
          <p:blipFill>
            <a:blip r:embed="rId9045">
                </a:blip>
            <a:srcRect/>
            <a:stretch>
              <a:fillRect/>
            </a:stretch>
          </p:blipFill>
          <p:spPr>
            <a:xfrm rot="0" flipV="0" flipH="0">
              <a:off x="19926300" y="9372600"/>
              <a:ext cx="939800" cy="2374900"/>
            </a:xfrm>
            <a:prstGeom prst="rect">
              <a:avLst/>
            </a:prstGeom>
          </p:spPr>
        </p:pic>
        <p:pic>
          <p:nvPicPr>
            <p:cNvPr id="9046" name="image 9046"/>
            <p:cNvPicPr>
              <a:picLocks noChangeAspect="1"/>
            </p:cNvPicPr>
            <p:nvPr/>
          </p:nvPicPr>
          <p:blipFill>
            <a:blip r:embed="rId9046">
                </a:blip>
            <a:srcRect/>
            <a:stretch>
              <a:fillRect/>
            </a:stretch>
          </p:blipFill>
          <p:spPr>
            <a:xfrm rot="0" flipV="0" flipH="0">
              <a:off x="18796000" y="9372600"/>
              <a:ext cx="939800" cy="2374900"/>
            </a:xfrm>
            <a:prstGeom prst="rect">
              <a:avLst/>
            </a:prstGeom>
          </p:spPr>
        </p:pic>
        <p:pic>
          <p:nvPicPr>
            <p:cNvPr id="9047" name="image 9047"/>
            <p:cNvPicPr>
              <a:picLocks noChangeAspect="1"/>
            </p:cNvPicPr>
            <p:nvPr/>
          </p:nvPicPr>
          <p:blipFill>
            <a:blip r:embed="rId9047">
                </a:blip>
            <a:srcRect/>
            <a:stretch>
              <a:fillRect/>
            </a:stretch>
          </p:blipFill>
          <p:spPr>
            <a:xfrm rot="0" flipV="0" flipH="0">
              <a:off x="21069300" y="9372600"/>
              <a:ext cx="939800" cy="2374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2020-12-02T14:52:10.715Z</dcterms:created>
  <dcterms:modified xsi:type="dcterms:W3CDTF">2020-12-02T14:52:10.715Z</dcterms:modified>
</cp:coreProperties>
</file>